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7"/>
  </p:notesMasterIdLst>
  <p:sldIdLst>
    <p:sldId id="256" r:id="rId6"/>
    <p:sldId id="2147472700" r:id="rId7"/>
    <p:sldId id="2147475536" r:id="rId8"/>
    <p:sldId id="2147475552" r:id="rId9"/>
    <p:sldId id="2147475535" r:id="rId10"/>
    <p:sldId id="2147475537" r:id="rId11"/>
    <p:sldId id="833" r:id="rId12"/>
    <p:sldId id="832" r:id="rId13"/>
    <p:sldId id="2147472702" r:id="rId14"/>
    <p:sldId id="257" r:id="rId15"/>
    <p:sldId id="258" r:id="rId16"/>
    <p:sldId id="2147475538" r:id="rId17"/>
    <p:sldId id="2147475548" r:id="rId18"/>
    <p:sldId id="2147472689" r:id="rId19"/>
    <p:sldId id="2147475542" r:id="rId20"/>
    <p:sldId id="2147475543" r:id="rId21"/>
    <p:sldId id="2147475528" r:id="rId22"/>
    <p:sldId id="2147475532" r:id="rId23"/>
    <p:sldId id="2147475549" r:id="rId24"/>
    <p:sldId id="2147472704" r:id="rId25"/>
    <p:sldId id="2147475544" r:id="rId26"/>
    <p:sldId id="2147475545" r:id="rId27"/>
    <p:sldId id="2147475546" r:id="rId28"/>
    <p:sldId id="2147475550" r:id="rId29"/>
    <p:sldId id="2147475541" r:id="rId30"/>
    <p:sldId id="2147475547" r:id="rId31"/>
    <p:sldId id="2147475551" r:id="rId32"/>
    <p:sldId id="2147472715" r:id="rId33"/>
    <p:sldId id="2147475534" r:id="rId34"/>
    <p:sldId id="2147472699" r:id="rId35"/>
    <p:sldId id="83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586D"/>
    <a:srgbClr val="002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A8374-A07A-4A91-AB95-9E4C1F774C55}" v="18" dt="2026-01-27T15:47:35.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7" y="5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y O'Mara" userId="5d4dc6a7-ea89-4009-a6b2-8b4ed1e403d3" providerId="ADAL" clId="{E77D4EFB-30FD-4399-8678-BC5130202BCD}"/>
    <pc:docChg chg="custSel addSld delSld modSld sldOrd">
      <pc:chgData name="Mandy O'Mara" userId="5d4dc6a7-ea89-4009-a6b2-8b4ed1e403d3" providerId="ADAL" clId="{E77D4EFB-30FD-4399-8678-BC5130202BCD}" dt="2026-01-27T15:47:35.526" v="140"/>
      <pc:docMkLst>
        <pc:docMk/>
      </pc:docMkLst>
      <pc:sldChg chg="addSp delSp modSp mod">
        <pc:chgData name="Mandy O'Mara" userId="5d4dc6a7-ea89-4009-a6b2-8b4ed1e403d3" providerId="ADAL" clId="{E77D4EFB-30FD-4399-8678-BC5130202BCD}" dt="2026-01-26T15:41:50.193" v="136"/>
        <pc:sldMkLst>
          <pc:docMk/>
          <pc:sldMk cId="2824240899" sldId="256"/>
        </pc:sldMkLst>
        <pc:spChg chg="mod">
          <ac:chgData name="Mandy O'Mara" userId="5d4dc6a7-ea89-4009-a6b2-8b4ed1e403d3" providerId="ADAL" clId="{E77D4EFB-30FD-4399-8678-BC5130202BCD}" dt="2026-01-26T15:23:09.807" v="11" actId="20577"/>
          <ac:spMkLst>
            <pc:docMk/>
            <pc:sldMk cId="2824240899" sldId="256"/>
            <ac:spMk id="6" creationId="{1E1BD1DA-5D0E-14F3-98A8-6995C5A236D3}"/>
          </ac:spMkLst>
        </pc:spChg>
        <pc:picChg chg="add del mod">
          <ac:chgData name="Mandy O'Mara" userId="5d4dc6a7-ea89-4009-a6b2-8b4ed1e403d3" providerId="ADAL" clId="{E77D4EFB-30FD-4399-8678-BC5130202BCD}" dt="2026-01-26T15:40:09.374" v="135" actId="478"/>
          <ac:picMkLst>
            <pc:docMk/>
            <pc:sldMk cId="2824240899" sldId="256"/>
            <ac:picMk id="7" creationId="{40B9698F-33A9-682E-4AD0-0D03B6C87193}"/>
          </ac:picMkLst>
        </pc:picChg>
        <pc:picChg chg="add mod">
          <ac:chgData name="Mandy O'Mara" userId="5d4dc6a7-ea89-4009-a6b2-8b4ed1e403d3" providerId="ADAL" clId="{E77D4EFB-30FD-4399-8678-BC5130202BCD}" dt="2026-01-26T15:41:50.193" v="136"/>
          <ac:picMkLst>
            <pc:docMk/>
            <pc:sldMk cId="2824240899" sldId="256"/>
            <ac:picMk id="9" creationId="{BA00E6C9-047D-38B2-6156-B17DFDBBE0D0}"/>
          </ac:picMkLst>
        </pc:picChg>
        <pc:picChg chg="del">
          <ac:chgData name="Mandy O'Mara" userId="5d4dc6a7-ea89-4009-a6b2-8b4ed1e403d3" providerId="ADAL" clId="{E77D4EFB-30FD-4399-8678-BC5130202BCD}" dt="2026-01-26T15:39:52.238" v="130" actId="478"/>
          <ac:picMkLst>
            <pc:docMk/>
            <pc:sldMk cId="2824240899" sldId="256"/>
            <ac:picMk id="10" creationId="{3BD9B6A8-1E5A-DD40-549A-6F122EBBFA20}"/>
          </ac:picMkLst>
        </pc:picChg>
      </pc:sldChg>
      <pc:sldChg chg="add">
        <pc:chgData name="Mandy O'Mara" userId="5d4dc6a7-ea89-4009-a6b2-8b4ed1e403d3" providerId="ADAL" clId="{E77D4EFB-30FD-4399-8678-BC5130202BCD}" dt="2026-01-26T21:23:47.175" v="137"/>
        <pc:sldMkLst>
          <pc:docMk/>
          <pc:sldMk cId="1842870244" sldId="257"/>
        </pc:sldMkLst>
      </pc:sldChg>
      <pc:sldChg chg="add setBg">
        <pc:chgData name="Mandy O'Mara" userId="5d4dc6a7-ea89-4009-a6b2-8b4ed1e403d3" providerId="ADAL" clId="{E77D4EFB-30FD-4399-8678-BC5130202BCD}" dt="2026-01-26T21:23:47.175" v="137"/>
        <pc:sldMkLst>
          <pc:docMk/>
          <pc:sldMk cId="3285586740" sldId="258"/>
        </pc:sldMkLst>
      </pc:sldChg>
      <pc:sldChg chg="addSp delSp modSp mod">
        <pc:chgData name="Mandy O'Mara" userId="5d4dc6a7-ea89-4009-a6b2-8b4ed1e403d3" providerId="ADAL" clId="{E77D4EFB-30FD-4399-8678-BC5130202BCD}" dt="2026-01-26T15:33:31.005" v="110" actId="1076"/>
        <pc:sldMkLst>
          <pc:docMk/>
          <pc:sldMk cId="4144579067" sldId="832"/>
        </pc:sldMkLst>
        <pc:picChg chg="add del mod">
          <ac:chgData name="Mandy O'Mara" userId="5d4dc6a7-ea89-4009-a6b2-8b4ed1e403d3" providerId="ADAL" clId="{E77D4EFB-30FD-4399-8678-BC5130202BCD}" dt="2026-01-26T15:33:24.868" v="107" actId="478"/>
          <ac:picMkLst>
            <pc:docMk/>
            <pc:sldMk cId="4144579067" sldId="832"/>
            <ac:picMk id="3" creationId="{41CFF575-683F-4CBD-30D1-A6F165C29FB7}"/>
          </ac:picMkLst>
        </pc:picChg>
        <pc:picChg chg="add mod">
          <ac:chgData name="Mandy O'Mara" userId="5d4dc6a7-ea89-4009-a6b2-8b4ed1e403d3" providerId="ADAL" clId="{E77D4EFB-30FD-4399-8678-BC5130202BCD}" dt="2026-01-26T15:33:31.005" v="110" actId="1076"/>
          <ac:picMkLst>
            <pc:docMk/>
            <pc:sldMk cId="4144579067" sldId="832"/>
            <ac:picMk id="5" creationId="{95B0542F-6C65-1833-CB99-1C8C41E1CEC8}"/>
          </ac:picMkLst>
        </pc:picChg>
        <pc:picChg chg="del">
          <ac:chgData name="Mandy O'Mara" userId="5d4dc6a7-ea89-4009-a6b2-8b4ed1e403d3" providerId="ADAL" clId="{E77D4EFB-30FD-4399-8678-BC5130202BCD}" dt="2026-01-26T15:23:53.537" v="20" actId="478"/>
          <ac:picMkLst>
            <pc:docMk/>
            <pc:sldMk cId="4144579067" sldId="832"/>
            <ac:picMk id="1026" creationId="{B728D4E7-D1B1-491E-DC68-AC7845E1643D}"/>
          </ac:picMkLst>
        </pc:picChg>
      </pc:sldChg>
      <pc:sldChg chg="modSp mod ord">
        <pc:chgData name="Mandy O'Mara" userId="5d4dc6a7-ea89-4009-a6b2-8b4ed1e403d3" providerId="ADAL" clId="{E77D4EFB-30FD-4399-8678-BC5130202BCD}" dt="2026-01-26T15:35:26.485" v="127"/>
        <pc:sldMkLst>
          <pc:docMk/>
          <pc:sldMk cId="196527122" sldId="833"/>
        </pc:sldMkLst>
        <pc:spChg chg="mod">
          <ac:chgData name="Mandy O'Mara" userId="5d4dc6a7-ea89-4009-a6b2-8b4ed1e403d3" providerId="ADAL" clId="{E77D4EFB-30FD-4399-8678-BC5130202BCD}" dt="2026-01-26T15:29:49.414" v="99" actId="1076"/>
          <ac:spMkLst>
            <pc:docMk/>
            <pc:sldMk cId="196527122" sldId="833"/>
            <ac:spMk id="3" creationId="{A208CC02-2A8E-E398-F07E-D054EB6A9F40}"/>
          </ac:spMkLst>
        </pc:spChg>
        <pc:spChg chg="mod">
          <ac:chgData name="Mandy O'Mara" userId="5d4dc6a7-ea89-4009-a6b2-8b4ed1e403d3" providerId="ADAL" clId="{E77D4EFB-30FD-4399-8678-BC5130202BCD}" dt="2026-01-26T15:29:30.964" v="82" actId="20577"/>
          <ac:spMkLst>
            <pc:docMk/>
            <pc:sldMk cId="196527122" sldId="833"/>
            <ac:spMk id="6" creationId="{8F12F8DA-3EE5-4CE3-BAA3-20549645A28B}"/>
          </ac:spMkLst>
        </pc:spChg>
        <pc:picChg chg="mod">
          <ac:chgData name="Mandy O'Mara" userId="5d4dc6a7-ea89-4009-a6b2-8b4ed1e403d3" providerId="ADAL" clId="{E77D4EFB-30FD-4399-8678-BC5130202BCD}" dt="2026-01-26T15:29:21.913" v="67" actId="1076"/>
          <ac:picMkLst>
            <pc:docMk/>
            <pc:sldMk cId="196527122" sldId="833"/>
            <ac:picMk id="4" creationId="{C2CB574A-89DA-81DE-00B5-32E0385BAA78}"/>
          </ac:picMkLst>
        </pc:picChg>
        <pc:picChg chg="mod">
          <ac:chgData name="Mandy O'Mara" userId="5d4dc6a7-ea89-4009-a6b2-8b4ed1e403d3" providerId="ADAL" clId="{E77D4EFB-30FD-4399-8678-BC5130202BCD}" dt="2026-01-26T15:31:23.469" v="101" actId="14826"/>
          <ac:picMkLst>
            <pc:docMk/>
            <pc:sldMk cId="196527122" sldId="833"/>
            <ac:picMk id="8" creationId="{4A37B9A4-6B95-B378-C74F-0210F8C72F4A}"/>
          </ac:picMkLst>
        </pc:picChg>
      </pc:sldChg>
      <pc:sldChg chg="del">
        <pc:chgData name="Mandy O'Mara" userId="5d4dc6a7-ea89-4009-a6b2-8b4ed1e403d3" providerId="ADAL" clId="{E77D4EFB-30FD-4399-8678-BC5130202BCD}" dt="2026-01-26T21:24:02.158" v="138" actId="47"/>
        <pc:sldMkLst>
          <pc:docMk/>
          <pc:sldMk cId="3777771370" sldId="881"/>
        </pc:sldMkLst>
      </pc:sldChg>
      <pc:sldChg chg="del">
        <pc:chgData name="Mandy O'Mara" userId="5d4dc6a7-ea89-4009-a6b2-8b4ed1e403d3" providerId="ADAL" clId="{E77D4EFB-30FD-4399-8678-BC5130202BCD}" dt="2026-01-26T15:24:01.471" v="29" actId="47"/>
        <pc:sldMkLst>
          <pc:docMk/>
          <pc:sldMk cId="1468404259" sldId="2147472683"/>
        </pc:sldMkLst>
      </pc:sldChg>
      <pc:sldChg chg="add">
        <pc:chgData name="Mandy O'Mara" userId="5d4dc6a7-ea89-4009-a6b2-8b4ed1e403d3" providerId="ADAL" clId="{E77D4EFB-30FD-4399-8678-BC5130202BCD}" dt="2026-01-26T21:23:47.175" v="137"/>
        <pc:sldMkLst>
          <pc:docMk/>
          <pc:sldMk cId="1990839303" sldId="2147472689"/>
        </pc:sldMkLst>
      </pc:sldChg>
      <pc:sldChg chg="modSp">
        <pc:chgData name="Mandy O'Mara" userId="5d4dc6a7-ea89-4009-a6b2-8b4ed1e403d3" providerId="ADAL" clId="{E77D4EFB-30FD-4399-8678-BC5130202BCD}" dt="2026-01-26T15:36:13.685" v="128" actId="14826"/>
        <pc:sldMkLst>
          <pc:docMk/>
          <pc:sldMk cId="1783330378" sldId="2147472700"/>
        </pc:sldMkLst>
        <pc:picChg chg="mod">
          <ac:chgData name="Mandy O'Mara" userId="5d4dc6a7-ea89-4009-a6b2-8b4ed1e403d3" providerId="ADAL" clId="{E77D4EFB-30FD-4399-8678-BC5130202BCD}" dt="2026-01-26T15:36:13.685" v="128" actId="14826"/>
          <ac:picMkLst>
            <pc:docMk/>
            <pc:sldMk cId="1783330378" sldId="2147472700"/>
            <ac:picMk id="4" creationId="{5DD315C1-F4B3-4E32-66F4-DF29E65520A6}"/>
          </ac:picMkLst>
        </pc:picChg>
      </pc:sldChg>
      <pc:sldChg chg="del">
        <pc:chgData name="Mandy O'Mara" userId="5d4dc6a7-ea89-4009-a6b2-8b4ed1e403d3" providerId="ADAL" clId="{E77D4EFB-30FD-4399-8678-BC5130202BCD}" dt="2026-01-26T15:23:42.692" v="13" actId="47"/>
        <pc:sldMkLst>
          <pc:docMk/>
          <pc:sldMk cId="2312664234" sldId="2147472701"/>
        </pc:sldMkLst>
      </pc:sldChg>
      <pc:sldChg chg="addSp delSp modSp mod">
        <pc:chgData name="Mandy O'Mara" userId="5d4dc6a7-ea89-4009-a6b2-8b4ed1e403d3" providerId="ADAL" clId="{E77D4EFB-30FD-4399-8678-BC5130202BCD}" dt="2026-01-26T15:29:08.949" v="61" actId="20577"/>
        <pc:sldMkLst>
          <pc:docMk/>
          <pc:sldMk cId="4286064226" sldId="2147472702"/>
        </pc:sldMkLst>
        <pc:spChg chg="mod">
          <ac:chgData name="Mandy O'Mara" userId="5d4dc6a7-ea89-4009-a6b2-8b4ed1e403d3" providerId="ADAL" clId="{E77D4EFB-30FD-4399-8678-BC5130202BCD}" dt="2026-01-26T15:29:08.949" v="61" actId="20577"/>
          <ac:spMkLst>
            <pc:docMk/>
            <pc:sldMk cId="4286064226" sldId="2147472702"/>
            <ac:spMk id="6" creationId="{121BB929-7893-6F16-348B-A688606CD429}"/>
          </ac:spMkLst>
        </pc:spChg>
        <pc:picChg chg="add mod">
          <ac:chgData name="Mandy O'Mara" userId="5d4dc6a7-ea89-4009-a6b2-8b4ed1e403d3" providerId="ADAL" clId="{E77D4EFB-30FD-4399-8678-BC5130202BCD}" dt="2026-01-26T15:29:00.605" v="42"/>
          <ac:picMkLst>
            <pc:docMk/>
            <pc:sldMk cId="4286064226" sldId="2147472702"/>
            <ac:picMk id="3" creationId="{4C2B9B8A-420D-9579-C21C-12EFA7BE6EE3}"/>
          </ac:picMkLst>
        </pc:picChg>
        <pc:picChg chg="del">
          <ac:chgData name="Mandy O'Mara" userId="5d4dc6a7-ea89-4009-a6b2-8b4ed1e403d3" providerId="ADAL" clId="{E77D4EFB-30FD-4399-8678-BC5130202BCD}" dt="2026-01-26T15:29:00.302" v="41" actId="478"/>
          <ac:picMkLst>
            <pc:docMk/>
            <pc:sldMk cId="4286064226" sldId="2147472702"/>
            <ac:picMk id="8" creationId="{F574A09F-FA6F-D7CA-86B0-ED92FB5B2438}"/>
          </ac:picMkLst>
        </pc:picChg>
      </pc:sldChg>
      <pc:sldChg chg="add">
        <pc:chgData name="Mandy O'Mara" userId="5d4dc6a7-ea89-4009-a6b2-8b4ed1e403d3" providerId="ADAL" clId="{E77D4EFB-30FD-4399-8678-BC5130202BCD}" dt="2026-01-26T21:23:47.175" v="137"/>
        <pc:sldMkLst>
          <pc:docMk/>
          <pc:sldMk cId="2024974665" sldId="2147472704"/>
        </pc:sldMkLst>
      </pc:sldChg>
      <pc:sldChg chg="add">
        <pc:chgData name="Mandy O'Mara" userId="5d4dc6a7-ea89-4009-a6b2-8b4ed1e403d3" providerId="ADAL" clId="{E77D4EFB-30FD-4399-8678-BC5130202BCD}" dt="2026-01-26T21:23:47.175" v="137"/>
        <pc:sldMkLst>
          <pc:docMk/>
          <pc:sldMk cId="255143604" sldId="2147472715"/>
        </pc:sldMkLst>
      </pc:sldChg>
      <pc:sldChg chg="del">
        <pc:chgData name="Mandy O'Mara" userId="5d4dc6a7-ea89-4009-a6b2-8b4ed1e403d3" providerId="ADAL" clId="{E77D4EFB-30FD-4399-8678-BC5130202BCD}" dt="2026-01-26T15:23:58.325" v="21" actId="47"/>
        <pc:sldMkLst>
          <pc:docMk/>
          <pc:sldMk cId="81704018" sldId="2147475514"/>
        </pc:sldMkLst>
      </pc:sldChg>
      <pc:sldChg chg="del">
        <pc:chgData name="Mandy O'Mara" userId="5d4dc6a7-ea89-4009-a6b2-8b4ed1e403d3" providerId="ADAL" clId="{E77D4EFB-30FD-4399-8678-BC5130202BCD}" dt="2026-01-26T15:23:59.151" v="23" actId="47"/>
        <pc:sldMkLst>
          <pc:docMk/>
          <pc:sldMk cId="444752310" sldId="2147475515"/>
        </pc:sldMkLst>
      </pc:sldChg>
      <pc:sldChg chg="del">
        <pc:chgData name="Mandy O'Mara" userId="5d4dc6a7-ea89-4009-a6b2-8b4ed1e403d3" providerId="ADAL" clId="{E77D4EFB-30FD-4399-8678-BC5130202BCD}" dt="2026-01-26T15:23:59.632" v="24" actId="47"/>
        <pc:sldMkLst>
          <pc:docMk/>
          <pc:sldMk cId="3750948151" sldId="2147475516"/>
        </pc:sldMkLst>
      </pc:sldChg>
      <pc:sldChg chg="del">
        <pc:chgData name="Mandy O'Mara" userId="5d4dc6a7-ea89-4009-a6b2-8b4ed1e403d3" providerId="ADAL" clId="{E77D4EFB-30FD-4399-8678-BC5130202BCD}" dt="2026-01-26T15:23:58.773" v="22" actId="47"/>
        <pc:sldMkLst>
          <pc:docMk/>
          <pc:sldMk cId="2570548741" sldId="2147475517"/>
        </pc:sldMkLst>
      </pc:sldChg>
      <pc:sldChg chg="del">
        <pc:chgData name="Mandy O'Mara" userId="5d4dc6a7-ea89-4009-a6b2-8b4ed1e403d3" providerId="ADAL" clId="{E77D4EFB-30FD-4399-8678-BC5130202BCD}" dt="2026-01-26T15:24:00.013" v="25" actId="47"/>
        <pc:sldMkLst>
          <pc:docMk/>
          <pc:sldMk cId="1413625469" sldId="2147475518"/>
        </pc:sldMkLst>
      </pc:sldChg>
      <pc:sldChg chg="del">
        <pc:chgData name="Mandy O'Mara" userId="5d4dc6a7-ea89-4009-a6b2-8b4ed1e403d3" providerId="ADAL" clId="{E77D4EFB-30FD-4399-8678-BC5130202BCD}" dt="2026-01-26T15:24:00.341" v="26" actId="47"/>
        <pc:sldMkLst>
          <pc:docMk/>
          <pc:sldMk cId="1083507688" sldId="2147475519"/>
        </pc:sldMkLst>
      </pc:sldChg>
      <pc:sldChg chg="del">
        <pc:chgData name="Mandy O'Mara" userId="5d4dc6a7-ea89-4009-a6b2-8b4ed1e403d3" providerId="ADAL" clId="{E77D4EFB-30FD-4399-8678-BC5130202BCD}" dt="2026-01-26T15:24:00.742" v="27" actId="47"/>
        <pc:sldMkLst>
          <pc:docMk/>
          <pc:sldMk cId="4103008908" sldId="2147475520"/>
        </pc:sldMkLst>
      </pc:sldChg>
      <pc:sldChg chg="del">
        <pc:chgData name="Mandy O'Mara" userId="5d4dc6a7-ea89-4009-a6b2-8b4ed1e403d3" providerId="ADAL" clId="{E77D4EFB-30FD-4399-8678-BC5130202BCD}" dt="2026-01-26T15:24:01.090" v="28" actId="47"/>
        <pc:sldMkLst>
          <pc:docMk/>
          <pc:sldMk cId="2901359133" sldId="2147475521"/>
        </pc:sldMkLst>
      </pc:sldChg>
      <pc:sldChg chg="del">
        <pc:chgData name="Mandy O'Mara" userId="5d4dc6a7-ea89-4009-a6b2-8b4ed1e403d3" providerId="ADAL" clId="{E77D4EFB-30FD-4399-8678-BC5130202BCD}" dt="2026-01-26T15:24:06.681" v="40" actId="47"/>
        <pc:sldMkLst>
          <pc:docMk/>
          <pc:sldMk cId="3215331234" sldId="2147475522"/>
        </pc:sldMkLst>
      </pc:sldChg>
      <pc:sldChg chg="del">
        <pc:chgData name="Mandy O'Mara" userId="5d4dc6a7-ea89-4009-a6b2-8b4ed1e403d3" providerId="ADAL" clId="{E77D4EFB-30FD-4399-8678-BC5130202BCD}" dt="2026-01-26T15:24:01.960" v="30" actId="47"/>
        <pc:sldMkLst>
          <pc:docMk/>
          <pc:sldMk cId="645102811" sldId="2147475523"/>
        </pc:sldMkLst>
      </pc:sldChg>
      <pc:sldChg chg="del">
        <pc:chgData name="Mandy O'Mara" userId="5d4dc6a7-ea89-4009-a6b2-8b4ed1e403d3" providerId="ADAL" clId="{E77D4EFB-30FD-4399-8678-BC5130202BCD}" dt="2026-01-26T15:24:02.353" v="31" actId="47"/>
        <pc:sldMkLst>
          <pc:docMk/>
          <pc:sldMk cId="424691248" sldId="2147475524"/>
        </pc:sldMkLst>
      </pc:sldChg>
      <pc:sldChg chg="del">
        <pc:chgData name="Mandy O'Mara" userId="5d4dc6a7-ea89-4009-a6b2-8b4ed1e403d3" providerId="ADAL" clId="{E77D4EFB-30FD-4399-8678-BC5130202BCD}" dt="2026-01-26T15:24:02.755" v="32" actId="47"/>
        <pc:sldMkLst>
          <pc:docMk/>
          <pc:sldMk cId="2406165454" sldId="2147475525"/>
        </pc:sldMkLst>
      </pc:sldChg>
      <pc:sldChg chg="del">
        <pc:chgData name="Mandy O'Mara" userId="5d4dc6a7-ea89-4009-a6b2-8b4ed1e403d3" providerId="ADAL" clId="{E77D4EFB-30FD-4399-8678-BC5130202BCD}" dt="2026-01-26T15:24:03.194" v="33" actId="47"/>
        <pc:sldMkLst>
          <pc:docMk/>
          <pc:sldMk cId="2047560593" sldId="2147475526"/>
        </pc:sldMkLst>
      </pc:sldChg>
      <pc:sldChg chg="del">
        <pc:chgData name="Mandy O'Mara" userId="5d4dc6a7-ea89-4009-a6b2-8b4ed1e403d3" providerId="ADAL" clId="{E77D4EFB-30FD-4399-8678-BC5130202BCD}" dt="2026-01-26T15:24:03.631" v="34" actId="47"/>
        <pc:sldMkLst>
          <pc:docMk/>
          <pc:sldMk cId="454859180" sldId="2147475527"/>
        </pc:sldMkLst>
      </pc:sldChg>
      <pc:sldChg chg="del">
        <pc:chgData name="Mandy O'Mara" userId="5d4dc6a7-ea89-4009-a6b2-8b4ed1e403d3" providerId="ADAL" clId="{E77D4EFB-30FD-4399-8678-BC5130202BCD}" dt="2026-01-26T15:24:04.315" v="35" actId="47"/>
        <pc:sldMkLst>
          <pc:docMk/>
          <pc:sldMk cId="534077534" sldId="2147475528"/>
        </pc:sldMkLst>
      </pc:sldChg>
      <pc:sldChg chg="add">
        <pc:chgData name="Mandy O'Mara" userId="5d4dc6a7-ea89-4009-a6b2-8b4ed1e403d3" providerId="ADAL" clId="{E77D4EFB-30FD-4399-8678-BC5130202BCD}" dt="2026-01-26T21:23:47.175" v="137"/>
        <pc:sldMkLst>
          <pc:docMk/>
          <pc:sldMk cId="3025451458" sldId="2147475528"/>
        </pc:sldMkLst>
      </pc:sldChg>
      <pc:sldChg chg="del">
        <pc:chgData name="Mandy O'Mara" userId="5d4dc6a7-ea89-4009-a6b2-8b4ed1e403d3" providerId="ADAL" clId="{E77D4EFB-30FD-4399-8678-BC5130202BCD}" dt="2026-01-26T15:24:04.752" v="36" actId="47"/>
        <pc:sldMkLst>
          <pc:docMk/>
          <pc:sldMk cId="470494593" sldId="2147475529"/>
        </pc:sldMkLst>
      </pc:sldChg>
      <pc:sldChg chg="del">
        <pc:chgData name="Mandy O'Mara" userId="5d4dc6a7-ea89-4009-a6b2-8b4ed1e403d3" providerId="ADAL" clId="{E77D4EFB-30FD-4399-8678-BC5130202BCD}" dt="2026-01-26T15:24:05.235" v="37" actId="47"/>
        <pc:sldMkLst>
          <pc:docMk/>
          <pc:sldMk cId="1949878440" sldId="2147475530"/>
        </pc:sldMkLst>
      </pc:sldChg>
      <pc:sldChg chg="del">
        <pc:chgData name="Mandy O'Mara" userId="5d4dc6a7-ea89-4009-a6b2-8b4ed1e403d3" providerId="ADAL" clId="{E77D4EFB-30FD-4399-8678-BC5130202BCD}" dt="2026-01-26T15:24:05.667" v="38" actId="47"/>
        <pc:sldMkLst>
          <pc:docMk/>
          <pc:sldMk cId="2663378307" sldId="2147475531"/>
        </pc:sldMkLst>
      </pc:sldChg>
      <pc:sldChg chg="del">
        <pc:chgData name="Mandy O'Mara" userId="5d4dc6a7-ea89-4009-a6b2-8b4ed1e403d3" providerId="ADAL" clId="{E77D4EFB-30FD-4399-8678-BC5130202BCD}" dt="2026-01-26T15:24:06.099" v="39" actId="47"/>
        <pc:sldMkLst>
          <pc:docMk/>
          <pc:sldMk cId="1002060588" sldId="2147475532"/>
        </pc:sldMkLst>
      </pc:sldChg>
      <pc:sldChg chg="add">
        <pc:chgData name="Mandy O'Mara" userId="5d4dc6a7-ea89-4009-a6b2-8b4ed1e403d3" providerId="ADAL" clId="{E77D4EFB-30FD-4399-8678-BC5130202BCD}" dt="2026-01-26T21:23:47.175" v="137"/>
        <pc:sldMkLst>
          <pc:docMk/>
          <pc:sldMk cId="1864349144" sldId="2147475532"/>
        </pc:sldMkLst>
      </pc:sldChg>
      <pc:sldChg chg="del">
        <pc:chgData name="Mandy O'Mara" userId="5d4dc6a7-ea89-4009-a6b2-8b4ed1e403d3" providerId="ADAL" clId="{E77D4EFB-30FD-4399-8678-BC5130202BCD}" dt="2026-01-26T15:29:16.216" v="65" actId="47"/>
        <pc:sldMkLst>
          <pc:docMk/>
          <pc:sldMk cId="1124935096" sldId="2147475533"/>
        </pc:sldMkLst>
      </pc:sldChg>
      <pc:sldChg chg="del">
        <pc:chgData name="Mandy O'Mara" userId="5d4dc6a7-ea89-4009-a6b2-8b4ed1e403d3" providerId="ADAL" clId="{E77D4EFB-30FD-4399-8678-BC5130202BCD}" dt="2026-01-26T15:23:43.970" v="15" actId="47"/>
        <pc:sldMkLst>
          <pc:docMk/>
          <pc:sldMk cId="2452752849" sldId="2147475534"/>
        </pc:sldMkLst>
      </pc:sldChg>
      <pc:sldChg chg="add ord">
        <pc:chgData name="Mandy O'Mara" userId="5d4dc6a7-ea89-4009-a6b2-8b4ed1e403d3" providerId="ADAL" clId="{E77D4EFB-30FD-4399-8678-BC5130202BCD}" dt="2026-01-26T15:29:15.231" v="64"/>
        <pc:sldMkLst>
          <pc:docMk/>
          <pc:sldMk cId="3708308104" sldId="2147475534"/>
        </pc:sldMkLst>
      </pc:sldChg>
      <pc:sldChg chg="addSp delSp modSp add mod">
        <pc:chgData name="Mandy O'Mara" userId="5d4dc6a7-ea89-4009-a6b2-8b4ed1e403d3" providerId="ADAL" clId="{E77D4EFB-30FD-4399-8678-BC5130202BCD}" dt="2026-01-26T15:35:02.996" v="122" actId="1076"/>
        <pc:sldMkLst>
          <pc:docMk/>
          <pc:sldMk cId="2986948203" sldId="2147475535"/>
        </pc:sldMkLst>
        <pc:spChg chg="del">
          <ac:chgData name="Mandy O'Mara" userId="5d4dc6a7-ea89-4009-a6b2-8b4ed1e403d3" providerId="ADAL" clId="{E77D4EFB-30FD-4399-8678-BC5130202BCD}" dt="2026-01-26T15:34:08.565" v="114" actId="21"/>
          <ac:spMkLst>
            <pc:docMk/>
            <pc:sldMk cId="2986948203" sldId="2147475535"/>
            <ac:spMk id="6" creationId="{049EA389-DC81-64AD-1151-58FDC4913642}"/>
          </ac:spMkLst>
        </pc:spChg>
        <pc:picChg chg="del">
          <ac:chgData name="Mandy O'Mara" userId="5d4dc6a7-ea89-4009-a6b2-8b4ed1e403d3" providerId="ADAL" clId="{E77D4EFB-30FD-4399-8678-BC5130202BCD}" dt="2026-01-26T15:34:06.031" v="113" actId="478"/>
          <ac:picMkLst>
            <pc:docMk/>
            <pc:sldMk cId="2986948203" sldId="2147475535"/>
            <ac:picMk id="4" creationId="{65E8C8A6-C9E0-02B1-3B27-294696A67380}"/>
          </ac:picMkLst>
        </pc:picChg>
        <pc:picChg chg="add mod">
          <ac:chgData name="Mandy O'Mara" userId="5d4dc6a7-ea89-4009-a6b2-8b4ed1e403d3" providerId="ADAL" clId="{E77D4EFB-30FD-4399-8678-BC5130202BCD}" dt="2026-01-26T15:35:02.996" v="122" actId="1076"/>
          <ac:picMkLst>
            <pc:docMk/>
            <pc:sldMk cId="2986948203" sldId="2147475535"/>
            <ac:picMk id="5" creationId="{056D7778-1230-64F2-D72E-B8014E52DF00}"/>
          </ac:picMkLst>
        </pc:picChg>
      </pc:sldChg>
      <pc:sldChg chg="del">
        <pc:chgData name="Mandy O'Mara" userId="5d4dc6a7-ea89-4009-a6b2-8b4ed1e403d3" providerId="ADAL" clId="{E77D4EFB-30FD-4399-8678-BC5130202BCD}" dt="2026-01-26T15:23:43.170" v="14" actId="47"/>
        <pc:sldMkLst>
          <pc:docMk/>
          <pc:sldMk cId="4229582593" sldId="2147475535"/>
        </pc:sldMkLst>
      </pc:sldChg>
      <pc:sldChg chg="addSp delSp modSp add mod ord">
        <pc:chgData name="Mandy O'Mara" userId="5d4dc6a7-ea89-4009-a6b2-8b4ed1e403d3" providerId="ADAL" clId="{E77D4EFB-30FD-4399-8678-BC5130202BCD}" dt="2026-01-27T15:47:35.526" v="140"/>
        <pc:sldMkLst>
          <pc:docMk/>
          <pc:sldMk cId="475041707" sldId="2147475536"/>
        </pc:sldMkLst>
        <pc:spChg chg="del">
          <ac:chgData name="Mandy O'Mara" userId="5d4dc6a7-ea89-4009-a6b2-8b4ed1e403d3" providerId="ADAL" clId="{E77D4EFB-30FD-4399-8678-BC5130202BCD}" dt="2026-01-26T15:34:13.980" v="116" actId="21"/>
          <ac:spMkLst>
            <pc:docMk/>
            <pc:sldMk cId="475041707" sldId="2147475536"/>
            <ac:spMk id="6" creationId="{F052CAC4-F719-9C03-5BFB-C0630037CBCF}"/>
          </ac:spMkLst>
        </pc:spChg>
        <pc:picChg chg="del">
          <ac:chgData name="Mandy O'Mara" userId="5d4dc6a7-ea89-4009-a6b2-8b4ed1e403d3" providerId="ADAL" clId="{E77D4EFB-30FD-4399-8678-BC5130202BCD}" dt="2026-01-26T15:34:11.140" v="115" actId="478"/>
          <ac:picMkLst>
            <pc:docMk/>
            <pc:sldMk cId="475041707" sldId="2147475536"/>
            <ac:picMk id="4" creationId="{0C9BFF55-DA3D-DA7C-43C3-C6834DCB1E8B}"/>
          </ac:picMkLst>
        </pc:picChg>
        <pc:picChg chg="add mod">
          <ac:chgData name="Mandy O'Mara" userId="5d4dc6a7-ea89-4009-a6b2-8b4ed1e403d3" providerId="ADAL" clId="{E77D4EFB-30FD-4399-8678-BC5130202BCD}" dt="2026-01-27T15:47:35.526" v="140"/>
          <ac:picMkLst>
            <pc:docMk/>
            <pc:sldMk cId="475041707" sldId="2147475536"/>
            <ac:picMk id="4" creationId="{9BE42CB3-A118-9B55-3C6A-CAAB8F8400F8}"/>
          </ac:picMkLst>
        </pc:picChg>
        <pc:picChg chg="add mod">
          <ac:chgData name="Mandy O'Mara" userId="5d4dc6a7-ea89-4009-a6b2-8b4ed1e403d3" providerId="ADAL" clId="{E77D4EFB-30FD-4399-8678-BC5130202BCD}" dt="2026-01-26T15:34:34.242" v="117"/>
          <ac:picMkLst>
            <pc:docMk/>
            <pc:sldMk cId="475041707" sldId="2147475536"/>
            <ac:picMk id="5" creationId="{CFC9AE32-EEAF-73ED-5DA7-C03277492EC1}"/>
          </ac:picMkLst>
        </pc:picChg>
      </pc:sldChg>
      <pc:sldChg chg="del">
        <pc:chgData name="Mandy O'Mara" userId="5d4dc6a7-ea89-4009-a6b2-8b4ed1e403d3" providerId="ADAL" clId="{E77D4EFB-30FD-4399-8678-BC5130202BCD}" dt="2026-01-26T15:23:44.657" v="16" actId="47"/>
        <pc:sldMkLst>
          <pc:docMk/>
          <pc:sldMk cId="1578293337" sldId="2147475536"/>
        </pc:sldMkLst>
      </pc:sldChg>
      <pc:sldChg chg="del">
        <pc:chgData name="Mandy O'Mara" userId="5d4dc6a7-ea89-4009-a6b2-8b4ed1e403d3" providerId="ADAL" clId="{E77D4EFB-30FD-4399-8678-BC5130202BCD}" dt="2026-01-26T15:23:45.002" v="17" actId="47"/>
        <pc:sldMkLst>
          <pc:docMk/>
          <pc:sldMk cId="684395335" sldId="2147475537"/>
        </pc:sldMkLst>
      </pc:sldChg>
      <pc:sldChg chg="modSp add mod ord">
        <pc:chgData name="Mandy O'Mara" userId="5d4dc6a7-ea89-4009-a6b2-8b4ed1e403d3" providerId="ADAL" clId="{E77D4EFB-30FD-4399-8678-BC5130202BCD}" dt="2026-01-26T15:39:47.149" v="129" actId="1076"/>
        <pc:sldMkLst>
          <pc:docMk/>
          <pc:sldMk cId="2828746845" sldId="2147475537"/>
        </pc:sldMkLst>
        <pc:picChg chg="mod">
          <ac:chgData name="Mandy O'Mara" userId="5d4dc6a7-ea89-4009-a6b2-8b4ed1e403d3" providerId="ADAL" clId="{E77D4EFB-30FD-4399-8678-BC5130202BCD}" dt="2026-01-26T15:39:47.149" v="129" actId="1076"/>
          <ac:picMkLst>
            <pc:docMk/>
            <pc:sldMk cId="2828746845" sldId="2147475537"/>
            <ac:picMk id="3" creationId="{4C30C4FC-5247-5BB2-1DD3-5890E2ECF114}"/>
          </ac:picMkLst>
        </pc:picChg>
      </pc:sldChg>
      <pc:sldChg chg="del">
        <pc:chgData name="Mandy O'Mara" userId="5d4dc6a7-ea89-4009-a6b2-8b4ed1e403d3" providerId="ADAL" clId="{E77D4EFB-30FD-4399-8678-BC5130202BCD}" dt="2026-01-26T15:23:45.732" v="18" actId="47"/>
        <pc:sldMkLst>
          <pc:docMk/>
          <pc:sldMk cId="1923325513" sldId="2147475538"/>
        </pc:sldMkLst>
      </pc:sldChg>
      <pc:sldChg chg="add">
        <pc:chgData name="Mandy O'Mara" userId="5d4dc6a7-ea89-4009-a6b2-8b4ed1e403d3" providerId="ADAL" clId="{E77D4EFB-30FD-4399-8678-BC5130202BCD}" dt="2026-01-26T21:23:47.175" v="137"/>
        <pc:sldMkLst>
          <pc:docMk/>
          <pc:sldMk cId="2502441338" sldId="2147475538"/>
        </pc:sldMkLst>
      </pc:sldChg>
      <pc:sldChg chg="del">
        <pc:chgData name="Mandy O'Mara" userId="5d4dc6a7-ea89-4009-a6b2-8b4ed1e403d3" providerId="ADAL" clId="{E77D4EFB-30FD-4399-8678-BC5130202BCD}" dt="2026-01-26T15:23:41.776" v="12" actId="47"/>
        <pc:sldMkLst>
          <pc:docMk/>
          <pc:sldMk cId="95636454" sldId="2147475539"/>
        </pc:sldMkLst>
      </pc:sldChg>
      <pc:sldChg chg="del">
        <pc:chgData name="Mandy O'Mara" userId="5d4dc6a7-ea89-4009-a6b2-8b4ed1e403d3" providerId="ADAL" clId="{E77D4EFB-30FD-4399-8678-BC5130202BCD}" dt="2026-01-26T15:23:46.876" v="19" actId="47"/>
        <pc:sldMkLst>
          <pc:docMk/>
          <pc:sldMk cId="1674310379" sldId="2147475540"/>
        </pc:sldMkLst>
      </pc:sldChg>
      <pc:sldChg chg="add">
        <pc:chgData name="Mandy O'Mara" userId="5d4dc6a7-ea89-4009-a6b2-8b4ed1e403d3" providerId="ADAL" clId="{E77D4EFB-30FD-4399-8678-BC5130202BCD}" dt="2026-01-26T21:23:47.175" v="137"/>
        <pc:sldMkLst>
          <pc:docMk/>
          <pc:sldMk cId="596292133" sldId="2147475541"/>
        </pc:sldMkLst>
      </pc:sldChg>
      <pc:sldChg chg="add">
        <pc:chgData name="Mandy O'Mara" userId="5d4dc6a7-ea89-4009-a6b2-8b4ed1e403d3" providerId="ADAL" clId="{E77D4EFB-30FD-4399-8678-BC5130202BCD}" dt="2026-01-26T21:23:47.175" v="137"/>
        <pc:sldMkLst>
          <pc:docMk/>
          <pc:sldMk cId="3456230849" sldId="2147475542"/>
        </pc:sldMkLst>
      </pc:sldChg>
      <pc:sldChg chg="add">
        <pc:chgData name="Mandy O'Mara" userId="5d4dc6a7-ea89-4009-a6b2-8b4ed1e403d3" providerId="ADAL" clId="{E77D4EFB-30FD-4399-8678-BC5130202BCD}" dt="2026-01-26T21:23:47.175" v="137"/>
        <pc:sldMkLst>
          <pc:docMk/>
          <pc:sldMk cId="2958612788" sldId="2147475543"/>
        </pc:sldMkLst>
      </pc:sldChg>
      <pc:sldChg chg="add">
        <pc:chgData name="Mandy O'Mara" userId="5d4dc6a7-ea89-4009-a6b2-8b4ed1e403d3" providerId="ADAL" clId="{E77D4EFB-30FD-4399-8678-BC5130202BCD}" dt="2026-01-26T21:23:47.175" v="137"/>
        <pc:sldMkLst>
          <pc:docMk/>
          <pc:sldMk cId="3217920915" sldId="2147475544"/>
        </pc:sldMkLst>
      </pc:sldChg>
      <pc:sldChg chg="add">
        <pc:chgData name="Mandy O'Mara" userId="5d4dc6a7-ea89-4009-a6b2-8b4ed1e403d3" providerId="ADAL" clId="{E77D4EFB-30FD-4399-8678-BC5130202BCD}" dt="2026-01-26T21:23:47.175" v="137"/>
        <pc:sldMkLst>
          <pc:docMk/>
          <pc:sldMk cId="2048826773" sldId="2147475545"/>
        </pc:sldMkLst>
      </pc:sldChg>
      <pc:sldChg chg="add">
        <pc:chgData name="Mandy O'Mara" userId="5d4dc6a7-ea89-4009-a6b2-8b4ed1e403d3" providerId="ADAL" clId="{E77D4EFB-30FD-4399-8678-BC5130202BCD}" dt="2026-01-26T21:23:47.175" v="137"/>
        <pc:sldMkLst>
          <pc:docMk/>
          <pc:sldMk cId="2678487488" sldId="2147475546"/>
        </pc:sldMkLst>
      </pc:sldChg>
      <pc:sldChg chg="add">
        <pc:chgData name="Mandy O'Mara" userId="5d4dc6a7-ea89-4009-a6b2-8b4ed1e403d3" providerId="ADAL" clId="{E77D4EFB-30FD-4399-8678-BC5130202BCD}" dt="2026-01-26T21:23:47.175" v="137"/>
        <pc:sldMkLst>
          <pc:docMk/>
          <pc:sldMk cId="3063132481" sldId="2147475547"/>
        </pc:sldMkLst>
      </pc:sldChg>
      <pc:sldChg chg="add">
        <pc:chgData name="Mandy O'Mara" userId="5d4dc6a7-ea89-4009-a6b2-8b4ed1e403d3" providerId="ADAL" clId="{E77D4EFB-30FD-4399-8678-BC5130202BCD}" dt="2026-01-26T21:23:47.175" v="137"/>
        <pc:sldMkLst>
          <pc:docMk/>
          <pc:sldMk cId="727344079" sldId="2147475548"/>
        </pc:sldMkLst>
      </pc:sldChg>
      <pc:sldChg chg="add">
        <pc:chgData name="Mandy O'Mara" userId="5d4dc6a7-ea89-4009-a6b2-8b4ed1e403d3" providerId="ADAL" clId="{E77D4EFB-30FD-4399-8678-BC5130202BCD}" dt="2026-01-26T21:23:47.175" v="137"/>
        <pc:sldMkLst>
          <pc:docMk/>
          <pc:sldMk cId="3643647125" sldId="2147475549"/>
        </pc:sldMkLst>
      </pc:sldChg>
      <pc:sldChg chg="add">
        <pc:chgData name="Mandy O'Mara" userId="5d4dc6a7-ea89-4009-a6b2-8b4ed1e403d3" providerId="ADAL" clId="{E77D4EFB-30FD-4399-8678-BC5130202BCD}" dt="2026-01-26T21:23:47.175" v="137"/>
        <pc:sldMkLst>
          <pc:docMk/>
          <pc:sldMk cId="3127014013" sldId="2147475550"/>
        </pc:sldMkLst>
      </pc:sldChg>
      <pc:sldChg chg="add">
        <pc:chgData name="Mandy O'Mara" userId="5d4dc6a7-ea89-4009-a6b2-8b4ed1e403d3" providerId="ADAL" clId="{E77D4EFB-30FD-4399-8678-BC5130202BCD}" dt="2026-01-26T21:23:47.175" v="137"/>
        <pc:sldMkLst>
          <pc:docMk/>
          <pc:sldMk cId="892364396" sldId="2147475551"/>
        </pc:sldMkLst>
      </pc:sldChg>
      <pc:sldChg chg="add">
        <pc:chgData name="Mandy O'Mara" userId="5d4dc6a7-ea89-4009-a6b2-8b4ed1e403d3" providerId="ADAL" clId="{E77D4EFB-30FD-4399-8678-BC5130202BCD}" dt="2026-01-27T15:47:14.739" v="139" actId="2890"/>
        <pc:sldMkLst>
          <pc:docMk/>
          <pc:sldMk cId="513020427" sldId="21474755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05AF9-FC69-4A88-A501-9828B639D0DD}"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74FBC-B10D-4A16-A2F1-F905D07F9B0C}" type="slidenum">
              <a:rPr lang="en-US" smtClean="0"/>
              <a:t>‹#›</a:t>
            </a:fld>
            <a:endParaRPr lang="en-US"/>
          </a:p>
        </p:txBody>
      </p:sp>
    </p:spTree>
    <p:extLst>
      <p:ext uri="{BB962C8B-B14F-4D97-AF65-F5344CB8AC3E}">
        <p14:creationId xmlns:p14="http://schemas.microsoft.com/office/powerpoint/2010/main" val="3881915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C2D36-BAAC-ECE1-03FC-E9DC91855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D9131-42C0-DE63-CE9F-5B170682B97E}"/>
              </a:ext>
            </a:extLst>
          </p:cNvPr>
          <p:cNvSpPr>
            <a:spLocks noGrp="1" noRot="1" noChangeAspect="1"/>
          </p:cNvSpPr>
          <p:nvPr>
            <p:ph type="sldImg"/>
          </p:nvPr>
        </p:nvSpPr>
        <p:spPr>
          <a:xfrm>
            <a:off x="417513" y="701675"/>
            <a:ext cx="6237287" cy="3509963"/>
          </a:xfrm>
        </p:spPr>
      </p:sp>
      <p:sp>
        <p:nvSpPr>
          <p:cNvPr id="3" name="Notes Placeholder 2">
            <a:extLst>
              <a:ext uri="{FF2B5EF4-FFF2-40B4-BE49-F238E27FC236}">
                <a16:creationId xmlns:a16="http://schemas.microsoft.com/office/drawing/2014/main" id="{19C43278-9A45-74B9-1845-2EDC71780B42}"/>
              </a:ext>
            </a:extLst>
          </p:cNvPr>
          <p:cNvSpPr>
            <a:spLocks noGrp="1"/>
          </p:cNvSpPr>
          <p:nvPr>
            <p:ph type="body" idx="1"/>
          </p:nvPr>
        </p:nvSpPr>
        <p:spPr/>
        <p:txBody>
          <a:bodyPr/>
          <a:lstStyle/>
          <a:p>
            <a:r>
              <a:rPr lang="en-US" dirty="0"/>
              <a:t>Port Panama City is a growing deep-water port and international gateway, handling a wide variety of cargo, and offers the best shipping connections to Mexico than any other port in the United States. In recent years, the Port has invested over $50 million in new facilities and equipment. Over the next five years, the Port plans to increase its cargo tonnage to an annual level of approximately 2.1 to 2.4 million tons, and has committed to another $35 million in improvements. </a:t>
            </a:r>
          </a:p>
          <a:p>
            <a:r>
              <a:rPr lang="en-US" dirty="0"/>
              <a:t> </a:t>
            </a:r>
          </a:p>
          <a:p>
            <a:r>
              <a:rPr lang="en-US" dirty="0"/>
              <a:t>Panama City’s location provides a Gulf Coast gateway to shippers and consignees in Georgia, Alabama, Florida, Tennessee and the Carolinas. The Port also serves as trading partners to Mexico, Central America, South America, China, Europe and the Mediterranean. The Port is equipped with modem loading and unloading facilities for truck, rail, barge, container, RO-RO vessel and deep-water vessel traffic.</a:t>
            </a:r>
          </a:p>
          <a:p>
            <a:r>
              <a:rPr lang="en-US" dirty="0"/>
              <a:t> </a:t>
            </a:r>
          </a:p>
          <a:p>
            <a:r>
              <a:rPr lang="en-US" dirty="0"/>
              <a:t>On-site rail is provided by the Bay Line Railroad, which connects to the Port’s Intermodal Distribution Center, a 240-acre pad-ready inland industrial park featuring a brand new 150,000 square foot distribution warehouse. The Gulf Intracoastal Waterway, a 1,050-mile inland navigable waterway from Carrabelle, FL to Brownsville, TX, is located adjacent to the Port providing access to the Mississippi River and numerous southeastern ports.</a:t>
            </a:r>
          </a:p>
          <a:p>
            <a:r>
              <a:rPr lang="en-US" dirty="0"/>
              <a:t> </a:t>
            </a:r>
          </a:p>
          <a:p>
            <a:r>
              <a:rPr lang="en-US" i="1" dirty="0"/>
              <a:t>Primary General and Bulk Cargos Include:</a:t>
            </a:r>
          </a:p>
          <a:p>
            <a:br>
              <a:rPr lang="en-US" dirty="0"/>
            </a:br>
            <a:r>
              <a:rPr lang="en-US" dirty="0"/>
              <a:t>Forest Products</a:t>
            </a:r>
            <a:br>
              <a:rPr lang="en-US" dirty="0"/>
            </a:br>
            <a:r>
              <a:rPr lang="en-US" dirty="0"/>
              <a:t>Copper</a:t>
            </a:r>
            <a:br>
              <a:rPr lang="en-US" dirty="0"/>
            </a:br>
            <a:r>
              <a:rPr lang="en-US" dirty="0"/>
              <a:t>Steel</a:t>
            </a:r>
            <a:br>
              <a:rPr lang="en-US" dirty="0"/>
            </a:br>
            <a:r>
              <a:rPr lang="en-US" dirty="0"/>
              <a:t>Containerized Cargo</a:t>
            </a:r>
            <a:br>
              <a:rPr lang="en-US" dirty="0"/>
            </a:br>
            <a:r>
              <a:rPr lang="en-US" dirty="0"/>
              <a:t>Wood Pellets</a:t>
            </a:r>
            <a:br>
              <a:rPr lang="en-US" dirty="0"/>
            </a:br>
            <a:r>
              <a:rPr lang="en-US" dirty="0"/>
              <a:t>Aggregates</a:t>
            </a:r>
            <a:br>
              <a:rPr lang="en-US" dirty="0"/>
            </a:br>
            <a:r>
              <a:rPr lang="en-US" dirty="0"/>
              <a:t>Molasses</a:t>
            </a:r>
            <a:br>
              <a:rPr lang="en-US" dirty="0"/>
            </a:br>
            <a:r>
              <a:rPr lang="en-US" dirty="0"/>
              <a:t>D-Limonene</a:t>
            </a:r>
          </a:p>
          <a:p>
            <a:r>
              <a:rPr lang="en-US" dirty="0"/>
              <a:t> </a:t>
            </a:r>
          </a:p>
          <a:p>
            <a:r>
              <a:rPr lang="en-US" dirty="0"/>
              <a:t>Port of Progreso, Mexico has a Sister Port agreement with Port Panama City. The two ports pledged to promote shipping activity and increased commercial opportunities along the corridor. The Port of Progreso is located on Mexico’s Yucatan Peninsula, 575 nautical miles from Port Panama City. Port of Progreso handled about 4.6 million tons of cargo in 2009, and the 160–acre port has almost 8,000 feet of commercial dock space, silos for grain storage and a cruise ship terminal.</a:t>
            </a:r>
          </a:p>
          <a:p>
            <a:endParaRPr lang="en-US" dirty="0"/>
          </a:p>
        </p:txBody>
      </p:sp>
      <p:sp>
        <p:nvSpPr>
          <p:cNvPr id="4" name="Slide Number Placeholder 3">
            <a:extLst>
              <a:ext uri="{FF2B5EF4-FFF2-40B4-BE49-F238E27FC236}">
                <a16:creationId xmlns:a16="http://schemas.microsoft.com/office/drawing/2014/main" id="{41DCB012-C196-D214-B6F0-0E9D5017AD5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5A134-1C23-4708-BDD9-84A158277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05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37287" cy="3509963"/>
          </a:xfrm>
        </p:spPr>
      </p:sp>
      <p:sp>
        <p:nvSpPr>
          <p:cNvPr id="3" name="Notes Placeholder 2"/>
          <p:cNvSpPr>
            <a:spLocks noGrp="1"/>
          </p:cNvSpPr>
          <p:nvPr>
            <p:ph type="body" idx="1"/>
          </p:nvPr>
        </p:nvSpPr>
        <p:spPr/>
        <p:txBody>
          <a:bodyPr/>
          <a:lstStyle/>
          <a:p>
            <a:r>
              <a:rPr lang="en-US" dirty="0"/>
              <a:t>Port Panama City is a growing deep-water port and international gateway, handling a wide variety of cargo, and offers the best shipping connections to Mexico than any other port in the United States. In recent years, the Port has invested over $50 million in new facilities and equipment. Over the next five years, the Port plans to increase its cargo tonnage to an annual level of approximately 2.1 to 2.4 million tons, and has committed to another $35 million in improvements. </a:t>
            </a:r>
          </a:p>
          <a:p>
            <a:r>
              <a:rPr lang="en-US" dirty="0"/>
              <a:t> </a:t>
            </a:r>
          </a:p>
          <a:p>
            <a:r>
              <a:rPr lang="en-US" dirty="0"/>
              <a:t>Panama City’s location provides a Gulf Coast gateway to shippers and consignees in Georgia, Alabama, Florida, Tennessee and the Carolinas. The Port also serves as trading partners to Mexico, Central America, South America, China, Europe and the Mediterranean. The Port is equipped with modem loading and unloading facilities for truck, rail, barge, container, RO-RO vessel and deep-water vessel traffic.</a:t>
            </a:r>
          </a:p>
          <a:p>
            <a:r>
              <a:rPr lang="en-US" dirty="0"/>
              <a:t> </a:t>
            </a:r>
          </a:p>
          <a:p>
            <a:r>
              <a:rPr lang="en-US" dirty="0"/>
              <a:t>On-site rail is provided by the Bay Line Railroad, which connects to the Port’s Intermodal Distribution Center, a 240-acre pad-ready inland industrial park featuring a brand new 150,000 square foot distribution warehouse. The Gulf Intracoastal Waterway, a 1,050-mile inland navigable waterway from Carrabelle, FL to Brownsville, TX, is located adjacent to the Port providing access to the Mississippi River and numerous southeastern ports.</a:t>
            </a:r>
          </a:p>
          <a:p>
            <a:r>
              <a:rPr lang="en-US" dirty="0"/>
              <a:t> </a:t>
            </a:r>
          </a:p>
          <a:p>
            <a:r>
              <a:rPr lang="en-US" i="1" dirty="0"/>
              <a:t>Primary General and Bulk Cargos Include:</a:t>
            </a:r>
          </a:p>
          <a:p>
            <a:br>
              <a:rPr lang="en-US" dirty="0"/>
            </a:br>
            <a:r>
              <a:rPr lang="en-US" dirty="0"/>
              <a:t>Forest Products</a:t>
            </a:r>
            <a:br>
              <a:rPr lang="en-US" dirty="0"/>
            </a:br>
            <a:r>
              <a:rPr lang="en-US" dirty="0"/>
              <a:t>Copper</a:t>
            </a:r>
            <a:br>
              <a:rPr lang="en-US" dirty="0"/>
            </a:br>
            <a:r>
              <a:rPr lang="en-US" dirty="0"/>
              <a:t>Steel</a:t>
            </a:r>
            <a:br>
              <a:rPr lang="en-US" dirty="0"/>
            </a:br>
            <a:r>
              <a:rPr lang="en-US" dirty="0"/>
              <a:t>Containerized Cargo</a:t>
            </a:r>
            <a:br>
              <a:rPr lang="en-US" dirty="0"/>
            </a:br>
            <a:r>
              <a:rPr lang="en-US" dirty="0"/>
              <a:t>Wood Pellets</a:t>
            </a:r>
            <a:br>
              <a:rPr lang="en-US" dirty="0"/>
            </a:br>
            <a:r>
              <a:rPr lang="en-US" dirty="0"/>
              <a:t>Aggregates</a:t>
            </a:r>
            <a:br>
              <a:rPr lang="en-US" dirty="0"/>
            </a:br>
            <a:r>
              <a:rPr lang="en-US" dirty="0"/>
              <a:t>Molasses</a:t>
            </a:r>
            <a:br>
              <a:rPr lang="en-US" dirty="0"/>
            </a:br>
            <a:r>
              <a:rPr lang="en-US" dirty="0"/>
              <a:t>D-Limonene</a:t>
            </a:r>
          </a:p>
          <a:p>
            <a:r>
              <a:rPr lang="en-US" dirty="0"/>
              <a:t> </a:t>
            </a:r>
          </a:p>
          <a:p>
            <a:r>
              <a:rPr lang="en-US" dirty="0"/>
              <a:t>Port of Progreso, Mexico has a Sister Port agreement with Port Panama City. The two ports pledged to promote shipping activity and increased commercial opportunities along the corridor. The Port of Progreso is located on Mexico’s Yucatan Peninsula, 575 nautical miles from Port Panama City. Port of Progreso handled about 4.6 million tons of cargo in 2009, and the 160–acre port has almost 8,000 feet of commercial dock space, silos for grain storage and a cruise ship terminal.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5A134-1C23-4708-BDD9-84A158277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126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8C630-5BDF-33D6-0130-D3161925A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A5ADA-9108-1A60-1E57-371F59354067}"/>
              </a:ext>
            </a:extLst>
          </p:cNvPr>
          <p:cNvSpPr>
            <a:spLocks noGrp="1" noRot="1" noChangeAspect="1"/>
          </p:cNvSpPr>
          <p:nvPr>
            <p:ph type="sldImg"/>
          </p:nvPr>
        </p:nvSpPr>
        <p:spPr>
          <a:xfrm>
            <a:off x="417513" y="701675"/>
            <a:ext cx="6237287" cy="3509963"/>
          </a:xfrm>
        </p:spPr>
      </p:sp>
      <p:sp>
        <p:nvSpPr>
          <p:cNvPr id="3" name="Notes Placeholder 2">
            <a:extLst>
              <a:ext uri="{FF2B5EF4-FFF2-40B4-BE49-F238E27FC236}">
                <a16:creationId xmlns:a16="http://schemas.microsoft.com/office/drawing/2014/main" id="{B6DAC953-6B1E-28B9-FE07-7FAE95FD8BC2}"/>
              </a:ext>
            </a:extLst>
          </p:cNvPr>
          <p:cNvSpPr>
            <a:spLocks noGrp="1"/>
          </p:cNvSpPr>
          <p:nvPr>
            <p:ph type="body" idx="1"/>
          </p:nvPr>
        </p:nvSpPr>
        <p:spPr/>
        <p:txBody>
          <a:bodyPr/>
          <a:lstStyle/>
          <a:p>
            <a:r>
              <a:rPr lang="en-US" dirty="0"/>
              <a:t>Port Panama City is a growing deep-water port and international gateway, handling a wide variety of cargo, and offers the best shipping connections to Mexico than any other port in the United States. In recent years, the Port has invested over $50 million in new facilities and equipment. Over the next five years, the Port plans to increase its cargo tonnage to an annual level of approximately 2.1 to 2.4 million tons, and has committed to another $35 million in improvements. </a:t>
            </a:r>
          </a:p>
          <a:p>
            <a:r>
              <a:rPr lang="en-US" dirty="0"/>
              <a:t> </a:t>
            </a:r>
          </a:p>
          <a:p>
            <a:r>
              <a:rPr lang="en-US" dirty="0"/>
              <a:t>Panama City’s location provides a Gulf Coast gateway to shippers and consignees in Georgia, Alabama, Florida, Tennessee and the Carolinas. The Port also serves as trading partners to Mexico, Central America, South America, China, Europe and the Mediterranean. The Port is equipped with modem loading and unloading facilities for truck, rail, barge, container, RO-RO vessel and deep-water vessel traffic.</a:t>
            </a:r>
          </a:p>
          <a:p>
            <a:r>
              <a:rPr lang="en-US" dirty="0"/>
              <a:t> </a:t>
            </a:r>
          </a:p>
          <a:p>
            <a:r>
              <a:rPr lang="en-US" dirty="0"/>
              <a:t>On-site rail is provided by the Bay Line Railroad, which connects to the Port’s Intermodal Distribution Center, a 240-acre pad-ready inland industrial park featuring a brand new 150,000 square foot distribution warehouse. The Gulf Intracoastal Waterway, a 1,050-mile inland navigable waterway from Carrabelle, FL to Brownsville, TX, is located adjacent to the Port providing access to the Mississippi River and numerous southeastern ports.</a:t>
            </a:r>
          </a:p>
          <a:p>
            <a:r>
              <a:rPr lang="en-US" dirty="0"/>
              <a:t> </a:t>
            </a:r>
          </a:p>
          <a:p>
            <a:r>
              <a:rPr lang="en-US" i="1" dirty="0"/>
              <a:t>Primary General and Bulk Cargos Include:</a:t>
            </a:r>
          </a:p>
          <a:p>
            <a:br>
              <a:rPr lang="en-US" dirty="0"/>
            </a:br>
            <a:r>
              <a:rPr lang="en-US" dirty="0"/>
              <a:t>Forest Products</a:t>
            </a:r>
            <a:br>
              <a:rPr lang="en-US" dirty="0"/>
            </a:br>
            <a:r>
              <a:rPr lang="en-US" dirty="0"/>
              <a:t>Copper</a:t>
            </a:r>
            <a:br>
              <a:rPr lang="en-US" dirty="0"/>
            </a:br>
            <a:r>
              <a:rPr lang="en-US" dirty="0"/>
              <a:t>Steel</a:t>
            </a:r>
            <a:br>
              <a:rPr lang="en-US" dirty="0"/>
            </a:br>
            <a:r>
              <a:rPr lang="en-US" dirty="0"/>
              <a:t>Containerized Cargo</a:t>
            </a:r>
            <a:br>
              <a:rPr lang="en-US" dirty="0"/>
            </a:br>
            <a:r>
              <a:rPr lang="en-US" dirty="0"/>
              <a:t>Wood Pellets</a:t>
            </a:r>
            <a:br>
              <a:rPr lang="en-US" dirty="0"/>
            </a:br>
            <a:r>
              <a:rPr lang="en-US" dirty="0"/>
              <a:t>Aggregates</a:t>
            </a:r>
            <a:br>
              <a:rPr lang="en-US" dirty="0"/>
            </a:br>
            <a:r>
              <a:rPr lang="en-US" dirty="0"/>
              <a:t>Molasses</a:t>
            </a:r>
            <a:br>
              <a:rPr lang="en-US" dirty="0"/>
            </a:br>
            <a:r>
              <a:rPr lang="en-US" dirty="0"/>
              <a:t>D-Limonene</a:t>
            </a:r>
          </a:p>
          <a:p>
            <a:r>
              <a:rPr lang="en-US" dirty="0"/>
              <a:t> </a:t>
            </a:r>
          </a:p>
          <a:p>
            <a:r>
              <a:rPr lang="en-US" dirty="0"/>
              <a:t>Port of Progreso, Mexico has a Sister Port agreement with Port Panama City. The two ports pledged to promote shipping activity and increased commercial opportunities along the corridor. The Port of Progreso is located on Mexico’s Yucatan Peninsula, 575 nautical miles from Port Panama City. Port of Progreso handled about 4.6 million tons of cargo in 2009, and the 160–acre port has almost 8,000 feet of commercial dock space, silos for grain storage and a cruise ship terminal.</a:t>
            </a:r>
          </a:p>
          <a:p>
            <a:endParaRPr lang="en-US" dirty="0"/>
          </a:p>
        </p:txBody>
      </p:sp>
      <p:sp>
        <p:nvSpPr>
          <p:cNvPr id="4" name="Slide Number Placeholder 3">
            <a:extLst>
              <a:ext uri="{FF2B5EF4-FFF2-40B4-BE49-F238E27FC236}">
                <a16:creationId xmlns:a16="http://schemas.microsoft.com/office/drawing/2014/main" id="{AF52DA31-46FA-2291-6770-D4B1232CD9B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5A134-1C23-4708-BDD9-84A158277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00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70796-F533-2A41-281F-ACA8809D8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3D41B-77BE-A216-3F9E-BA3FFEF79A2F}"/>
              </a:ext>
            </a:extLst>
          </p:cNvPr>
          <p:cNvSpPr>
            <a:spLocks noGrp="1" noRot="1" noChangeAspect="1"/>
          </p:cNvSpPr>
          <p:nvPr>
            <p:ph type="sldImg"/>
          </p:nvPr>
        </p:nvSpPr>
        <p:spPr>
          <a:xfrm>
            <a:off x="417513" y="701675"/>
            <a:ext cx="6237287" cy="3509963"/>
          </a:xfrm>
        </p:spPr>
      </p:sp>
      <p:sp>
        <p:nvSpPr>
          <p:cNvPr id="3" name="Notes Placeholder 2">
            <a:extLst>
              <a:ext uri="{FF2B5EF4-FFF2-40B4-BE49-F238E27FC236}">
                <a16:creationId xmlns:a16="http://schemas.microsoft.com/office/drawing/2014/main" id="{2208783C-0157-6280-2DC9-AC76C0EA0E35}"/>
              </a:ext>
            </a:extLst>
          </p:cNvPr>
          <p:cNvSpPr>
            <a:spLocks noGrp="1"/>
          </p:cNvSpPr>
          <p:nvPr>
            <p:ph type="body" idx="1"/>
          </p:nvPr>
        </p:nvSpPr>
        <p:spPr/>
        <p:txBody>
          <a:bodyPr/>
          <a:lstStyle/>
          <a:p>
            <a:r>
              <a:rPr lang="en-US" dirty="0"/>
              <a:t>Port Panama City is a growing deep-water port and international gateway, handling a wide variety of cargo, and offers the best shipping connections to Mexico than any other port in the United States. In recent years, the Port has invested over $50 million in new facilities and equipment. Over the next five years, the Port plans to increase its cargo tonnage to an annual level of approximately 2.1 to 2.4 million tons, and has committed to another $35 million in improvements. </a:t>
            </a:r>
          </a:p>
          <a:p>
            <a:r>
              <a:rPr lang="en-US" dirty="0"/>
              <a:t> </a:t>
            </a:r>
          </a:p>
          <a:p>
            <a:r>
              <a:rPr lang="en-US" dirty="0"/>
              <a:t>Panama City’s location provides a Gulf Coast gateway to shippers and consignees in Georgia, Alabama, Florida, Tennessee and the Carolinas. The Port also serves as trading partners to Mexico, Central America, South America, China, Europe and the Mediterranean. The Port is equipped with modem loading and unloading facilities for truck, rail, barge, container, RO-RO vessel and deep-water vessel traffic.</a:t>
            </a:r>
          </a:p>
          <a:p>
            <a:r>
              <a:rPr lang="en-US" dirty="0"/>
              <a:t> </a:t>
            </a:r>
          </a:p>
          <a:p>
            <a:r>
              <a:rPr lang="en-US" dirty="0"/>
              <a:t>On-site rail is provided by the Bay Line Railroad, which connects to the Port’s Intermodal Distribution Center, a 240-acre pad-ready inland industrial park featuring a brand new 150,000 square foot distribution warehouse. The Gulf Intracoastal Waterway, a 1,050-mile inland navigable waterway from Carrabelle, FL to Brownsville, TX, is located adjacent to the Port providing access to the Mississippi River and numerous southeastern ports.</a:t>
            </a:r>
          </a:p>
          <a:p>
            <a:r>
              <a:rPr lang="en-US" dirty="0"/>
              <a:t> </a:t>
            </a:r>
          </a:p>
          <a:p>
            <a:r>
              <a:rPr lang="en-US" i="1" dirty="0"/>
              <a:t>Primary General and Bulk Cargos Include:</a:t>
            </a:r>
          </a:p>
          <a:p>
            <a:br>
              <a:rPr lang="en-US" dirty="0"/>
            </a:br>
            <a:r>
              <a:rPr lang="en-US" dirty="0"/>
              <a:t>Forest Products</a:t>
            </a:r>
            <a:br>
              <a:rPr lang="en-US" dirty="0"/>
            </a:br>
            <a:r>
              <a:rPr lang="en-US" dirty="0"/>
              <a:t>Copper</a:t>
            </a:r>
            <a:br>
              <a:rPr lang="en-US" dirty="0"/>
            </a:br>
            <a:r>
              <a:rPr lang="en-US" dirty="0"/>
              <a:t>Steel</a:t>
            </a:r>
            <a:br>
              <a:rPr lang="en-US" dirty="0"/>
            </a:br>
            <a:r>
              <a:rPr lang="en-US" dirty="0"/>
              <a:t>Containerized Cargo</a:t>
            </a:r>
            <a:br>
              <a:rPr lang="en-US" dirty="0"/>
            </a:br>
            <a:r>
              <a:rPr lang="en-US" dirty="0"/>
              <a:t>Wood Pellets</a:t>
            </a:r>
            <a:br>
              <a:rPr lang="en-US" dirty="0"/>
            </a:br>
            <a:r>
              <a:rPr lang="en-US" dirty="0"/>
              <a:t>Aggregates</a:t>
            </a:r>
            <a:br>
              <a:rPr lang="en-US" dirty="0"/>
            </a:br>
            <a:r>
              <a:rPr lang="en-US" dirty="0"/>
              <a:t>Molasses</a:t>
            </a:r>
            <a:br>
              <a:rPr lang="en-US" dirty="0"/>
            </a:br>
            <a:r>
              <a:rPr lang="en-US" dirty="0"/>
              <a:t>D-Limonene</a:t>
            </a:r>
          </a:p>
          <a:p>
            <a:r>
              <a:rPr lang="en-US" dirty="0"/>
              <a:t> </a:t>
            </a:r>
          </a:p>
          <a:p>
            <a:r>
              <a:rPr lang="en-US" dirty="0"/>
              <a:t>Port of Progreso, Mexico has a Sister Port agreement with Port Panama City. The two ports pledged to promote shipping activity and increased commercial opportunities along the corridor. The Port of Progreso is located on Mexico’s Yucatan Peninsula, 575 nautical miles from Port Panama City. Port of Progreso handled about 4.6 million tons of cargo in 2009, and the 160–acre port has almost 8,000 feet of commercial dock space, silos for grain storage and a cruise ship terminal.</a:t>
            </a:r>
          </a:p>
          <a:p>
            <a:endParaRPr lang="en-US" dirty="0"/>
          </a:p>
        </p:txBody>
      </p:sp>
      <p:sp>
        <p:nvSpPr>
          <p:cNvPr id="4" name="Slide Number Placeholder 3">
            <a:extLst>
              <a:ext uri="{FF2B5EF4-FFF2-40B4-BE49-F238E27FC236}">
                <a16:creationId xmlns:a16="http://schemas.microsoft.com/office/drawing/2014/main" id="{2637DC78-47C5-C0AA-62CA-9101F5C1021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5A134-1C23-4708-BDD9-84A158277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50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0CBAE-7CCC-3908-59FB-C5C885D38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0FF4E-13FA-ADBD-A9E4-4847531C8A00}"/>
              </a:ext>
            </a:extLst>
          </p:cNvPr>
          <p:cNvSpPr>
            <a:spLocks noGrp="1" noRot="1" noChangeAspect="1"/>
          </p:cNvSpPr>
          <p:nvPr>
            <p:ph type="sldImg"/>
          </p:nvPr>
        </p:nvSpPr>
        <p:spPr>
          <a:xfrm>
            <a:off x="417513" y="701675"/>
            <a:ext cx="6237287" cy="3509963"/>
          </a:xfrm>
        </p:spPr>
      </p:sp>
      <p:sp>
        <p:nvSpPr>
          <p:cNvPr id="3" name="Notes Placeholder 2">
            <a:extLst>
              <a:ext uri="{FF2B5EF4-FFF2-40B4-BE49-F238E27FC236}">
                <a16:creationId xmlns:a16="http://schemas.microsoft.com/office/drawing/2014/main" id="{CD04DC96-5839-3636-3076-03041F41656A}"/>
              </a:ext>
            </a:extLst>
          </p:cNvPr>
          <p:cNvSpPr>
            <a:spLocks noGrp="1"/>
          </p:cNvSpPr>
          <p:nvPr>
            <p:ph type="body" idx="1"/>
          </p:nvPr>
        </p:nvSpPr>
        <p:spPr/>
        <p:txBody>
          <a:bodyPr/>
          <a:lstStyle/>
          <a:p>
            <a:r>
              <a:rPr lang="en-US" dirty="0"/>
              <a:t>Port Panama City is a growing deep-water port and international gateway, handling a wide variety of cargo, and offers the best shipping connections to Mexico than any other port in the United States. In recent years, the Port has invested over $50 million in new facilities and equipment. Over the next five years, the Port plans to increase its cargo tonnage to an annual level of approximately 2.1 to 2.4 million tons, and has committed to another $35 million in improvements. </a:t>
            </a:r>
          </a:p>
          <a:p>
            <a:r>
              <a:rPr lang="en-US" dirty="0"/>
              <a:t> </a:t>
            </a:r>
          </a:p>
          <a:p>
            <a:r>
              <a:rPr lang="en-US" dirty="0"/>
              <a:t>Panama City’s location provides a Gulf Coast gateway to shippers and consignees in Georgia, Alabama, Florida, Tennessee and the Carolinas. The Port also serves as trading partners to Mexico, Central America, South America, China, Europe and the Mediterranean. The Port is equipped with modem loading and unloading facilities for truck, rail, barge, container, RO-RO vessel and deep-water vessel traffic.</a:t>
            </a:r>
          </a:p>
          <a:p>
            <a:r>
              <a:rPr lang="en-US" dirty="0"/>
              <a:t> </a:t>
            </a:r>
          </a:p>
          <a:p>
            <a:r>
              <a:rPr lang="en-US" dirty="0"/>
              <a:t>On-site rail is provided by the Bay Line Railroad, which connects to the Port’s Intermodal Distribution Center, a 240-acre pad-ready inland industrial park featuring a brand new 150,000 square foot distribution warehouse. The Gulf Intracoastal Waterway, a 1,050-mile inland navigable waterway from Carrabelle, FL to Brownsville, TX, is located adjacent to the Port providing access to the Mississippi River and numerous southeastern ports.</a:t>
            </a:r>
          </a:p>
          <a:p>
            <a:r>
              <a:rPr lang="en-US" dirty="0"/>
              <a:t> </a:t>
            </a:r>
          </a:p>
          <a:p>
            <a:r>
              <a:rPr lang="en-US" i="1" dirty="0"/>
              <a:t>Primary General and Bulk Cargos Include:</a:t>
            </a:r>
          </a:p>
          <a:p>
            <a:br>
              <a:rPr lang="en-US" dirty="0"/>
            </a:br>
            <a:r>
              <a:rPr lang="en-US" dirty="0"/>
              <a:t>Forest Products</a:t>
            </a:r>
            <a:br>
              <a:rPr lang="en-US" dirty="0"/>
            </a:br>
            <a:r>
              <a:rPr lang="en-US" dirty="0"/>
              <a:t>Copper</a:t>
            </a:r>
            <a:br>
              <a:rPr lang="en-US" dirty="0"/>
            </a:br>
            <a:r>
              <a:rPr lang="en-US" dirty="0"/>
              <a:t>Steel</a:t>
            </a:r>
            <a:br>
              <a:rPr lang="en-US" dirty="0"/>
            </a:br>
            <a:r>
              <a:rPr lang="en-US" dirty="0"/>
              <a:t>Containerized Cargo</a:t>
            </a:r>
            <a:br>
              <a:rPr lang="en-US" dirty="0"/>
            </a:br>
            <a:r>
              <a:rPr lang="en-US" dirty="0"/>
              <a:t>Wood Pellets</a:t>
            </a:r>
            <a:br>
              <a:rPr lang="en-US" dirty="0"/>
            </a:br>
            <a:r>
              <a:rPr lang="en-US" dirty="0"/>
              <a:t>Aggregates</a:t>
            </a:r>
            <a:br>
              <a:rPr lang="en-US" dirty="0"/>
            </a:br>
            <a:r>
              <a:rPr lang="en-US" dirty="0"/>
              <a:t>Molasses</a:t>
            </a:r>
            <a:br>
              <a:rPr lang="en-US" dirty="0"/>
            </a:br>
            <a:r>
              <a:rPr lang="en-US" dirty="0"/>
              <a:t>D-Limonene</a:t>
            </a:r>
          </a:p>
          <a:p>
            <a:r>
              <a:rPr lang="en-US" dirty="0"/>
              <a:t> </a:t>
            </a:r>
          </a:p>
          <a:p>
            <a:r>
              <a:rPr lang="en-US" dirty="0"/>
              <a:t>Port of Progreso, Mexico has a Sister Port agreement with Port Panama City. The two ports pledged to promote shipping activity and increased commercial opportunities along the corridor. The Port of Progreso is located on Mexico’s Yucatan Peninsula, 575 nautical miles from Port Panama City. Port of Progreso handled about 4.6 million tons of cargo in 2009, and the 160–acre port has almost 8,000 feet of commercial dock space, silos for grain storage and a cruise ship terminal.</a:t>
            </a:r>
          </a:p>
          <a:p>
            <a:endParaRPr lang="en-US" dirty="0"/>
          </a:p>
        </p:txBody>
      </p:sp>
      <p:sp>
        <p:nvSpPr>
          <p:cNvPr id="4" name="Slide Number Placeholder 3">
            <a:extLst>
              <a:ext uri="{FF2B5EF4-FFF2-40B4-BE49-F238E27FC236}">
                <a16:creationId xmlns:a16="http://schemas.microsoft.com/office/drawing/2014/main" id="{69C5E15F-9515-158D-99EF-FE5922CD001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5A134-1C23-4708-BDD9-84A158277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977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A4DBC-5030-63A0-6AD2-9A3F2023E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D44F1-564C-9067-AC51-3C261A420B8A}"/>
              </a:ext>
            </a:extLst>
          </p:cNvPr>
          <p:cNvSpPr>
            <a:spLocks noGrp="1" noRot="1" noChangeAspect="1"/>
          </p:cNvSpPr>
          <p:nvPr>
            <p:ph type="sldImg"/>
          </p:nvPr>
        </p:nvSpPr>
        <p:spPr>
          <a:xfrm>
            <a:off x="417513" y="701675"/>
            <a:ext cx="6237287" cy="3509963"/>
          </a:xfrm>
        </p:spPr>
      </p:sp>
      <p:sp>
        <p:nvSpPr>
          <p:cNvPr id="3" name="Notes Placeholder 2">
            <a:extLst>
              <a:ext uri="{FF2B5EF4-FFF2-40B4-BE49-F238E27FC236}">
                <a16:creationId xmlns:a16="http://schemas.microsoft.com/office/drawing/2014/main" id="{E0ED7B9A-1056-114A-76E7-93668CB134DF}"/>
              </a:ext>
            </a:extLst>
          </p:cNvPr>
          <p:cNvSpPr>
            <a:spLocks noGrp="1"/>
          </p:cNvSpPr>
          <p:nvPr>
            <p:ph type="body" idx="1"/>
          </p:nvPr>
        </p:nvSpPr>
        <p:spPr/>
        <p:txBody>
          <a:bodyPr/>
          <a:lstStyle/>
          <a:p>
            <a:r>
              <a:rPr lang="en-US" dirty="0"/>
              <a:t>Port Panama City is a growing deep-water port and international gateway, handling a wide variety of cargo, and offers the best shipping connections to Mexico than any other port in the United States. In recent years, the Port has invested over $50 million in new facilities and equipment. Over the next five years, the Port plans to increase its cargo tonnage to an annual level of approximately 2.1 to 2.4 million tons, and has committed to another $35 million in improvements. </a:t>
            </a:r>
          </a:p>
          <a:p>
            <a:r>
              <a:rPr lang="en-US" dirty="0"/>
              <a:t> </a:t>
            </a:r>
          </a:p>
          <a:p>
            <a:r>
              <a:rPr lang="en-US" dirty="0"/>
              <a:t>Panama City’s location provides a Gulf Coast gateway to shippers and consignees in Georgia, Alabama, Florida, Tennessee and the Carolinas. The Port also serves as trading partners to Mexico, Central America, South America, China, Europe and the Mediterranean. The Port is equipped with modem loading and unloading facilities for truck, rail, barge, container, RO-RO vessel and deep-water vessel traffic.</a:t>
            </a:r>
          </a:p>
          <a:p>
            <a:r>
              <a:rPr lang="en-US" dirty="0"/>
              <a:t> </a:t>
            </a:r>
          </a:p>
          <a:p>
            <a:r>
              <a:rPr lang="en-US" dirty="0"/>
              <a:t>On-site rail is provided by the Bay Line Railroad, which connects to the Port’s Intermodal Distribution Center, a 240-acre pad-ready inland industrial park featuring a brand new 150,000 square foot distribution warehouse. The Gulf Intracoastal Waterway, a 1,050-mile inland navigable waterway from Carrabelle, FL to Brownsville, TX, is located adjacent to the Port providing access to the Mississippi River and numerous southeastern ports.</a:t>
            </a:r>
          </a:p>
          <a:p>
            <a:r>
              <a:rPr lang="en-US" dirty="0"/>
              <a:t> </a:t>
            </a:r>
          </a:p>
          <a:p>
            <a:r>
              <a:rPr lang="en-US" i="1" dirty="0"/>
              <a:t>Primary General and Bulk Cargos Include:</a:t>
            </a:r>
          </a:p>
          <a:p>
            <a:br>
              <a:rPr lang="en-US" dirty="0"/>
            </a:br>
            <a:r>
              <a:rPr lang="en-US" dirty="0"/>
              <a:t>Forest Products</a:t>
            </a:r>
            <a:br>
              <a:rPr lang="en-US" dirty="0"/>
            </a:br>
            <a:r>
              <a:rPr lang="en-US" dirty="0"/>
              <a:t>Copper</a:t>
            </a:r>
            <a:br>
              <a:rPr lang="en-US" dirty="0"/>
            </a:br>
            <a:r>
              <a:rPr lang="en-US" dirty="0"/>
              <a:t>Steel</a:t>
            </a:r>
            <a:br>
              <a:rPr lang="en-US" dirty="0"/>
            </a:br>
            <a:r>
              <a:rPr lang="en-US" dirty="0"/>
              <a:t>Containerized Cargo</a:t>
            </a:r>
            <a:br>
              <a:rPr lang="en-US" dirty="0"/>
            </a:br>
            <a:r>
              <a:rPr lang="en-US" dirty="0"/>
              <a:t>Wood Pellets</a:t>
            </a:r>
            <a:br>
              <a:rPr lang="en-US" dirty="0"/>
            </a:br>
            <a:r>
              <a:rPr lang="en-US" dirty="0"/>
              <a:t>Aggregates</a:t>
            </a:r>
            <a:br>
              <a:rPr lang="en-US" dirty="0"/>
            </a:br>
            <a:r>
              <a:rPr lang="en-US" dirty="0"/>
              <a:t>Molasses</a:t>
            </a:r>
            <a:br>
              <a:rPr lang="en-US" dirty="0"/>
            </a:br>
            <a:r>
              <a:rPr lang="en-US" dirty="0"/>
              <a:t>D-Limonene</a:t>
            </a:r>
          </a:p>
          <a:p>
            <a:r>
              <a:rPr lang="en-US" dirty="0"/>
              <a:t> </a:t>
            </a:r>
          </a:p>
          <a:p>
            <a:r>
              <a:rPr lang="en-US" dirty="0"/>
              <a:t>Port of Progreso, Mexico has a Sister Port agreement with Port Panama City. The two ports pledged to promote shipping activity and increased commercial opportunities along the corridor. The Port of Progreso is located on Mexico’s Yucatan Peninsula, 575 nautical miles from Port Panama City. Port of Progreso handled about 4.6 million tons of cargo in 2009, and the 160–acre port has almost 8,000 feet of commercial dock space, silos for grain storage and a cruise ship terminal.</a:t>
            </a:r>
          </a:p>
          <a:p>
            <a:endParaRPr lang="en-US" dirty="0"/>
          </a:p>
        </p:txBody>
      </p:sp>
      <p:sp>
        <p:nvSpPr>
          <p:cNvPr id="4" name="Slide Number Placeholder 3">
            <a:extLst>
              <a:ext uri="{FF2B5EF4-FFF2-40B4-BE49-F238E27FC236}">
                <a16:creationId xmlns:a16="http://schemas.microsoft.com/office/drawing/2014/main" id="{81D8033C-3257-CE50-213A-71FE090E4B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5A134-1C23-4708-BDD9-84A158277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221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A8619-3357-64D7-F727-762BEE625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A82569-7BE3-A153-43A3-59B55D7D5939}"/>
              </a:ext>
            </a:extLst>
          </p:cNvPr>
          <p:cNvSpPr>
            <a:spLocks noGrp="1" noRot="1" noChangeAspect="1"/>
          </p:cNvSpPr>
          <p:nvPr>
            <p:ph type="sldImg"/>
          </p:nvPr>
        </p:nvSpPr>
        <p:spPr>
          <a:xfrm>
            <a:off x="417513" y="701675"/>
            <a:ext cx="6237287" cy="3509963"/>
          </a:xfrm>
        </p:spPr>
      </p:sp>
      <p:sp>
        <p:nvSpPr>
          <p:cNvPr id="3" name="Notes Placeholder 2">
            <a:extLst>
              <a:ext uri="{FF2B5EF4-FFF2-40B4-BE49-F238E27FC236}">
                <a16:creationId xmlns:a16="http://schemas.microsoft.com/office/drawing/2014/main" id="{7C3DD4C2-4BE2-1D49-858E-8A273AFD209C}"/>
              </a:ext>
            </a:extLst>
          </p:cNvPr>
          <p:cNvSpPr>
            <a:spLocks noGrp="1"/>
          </p:cNvSpPr>
          <p:nvPr>
            <p:ph type="body" idx="1"/>
          </p:nvPr>
        </p:nvSpPr>
        <p:spPr/>
        <p:txBody>
          <a:bodyPr/>
          <a:lstStyle/>
          <a:p>
            <a:r>
              <a:rPr lang="en-US" dirty="0"/>
              <a:t>Port Panama City is a growing deep-water port and international gateway, handling a wide variety of cargo, and offers the best shipping connections to Mexico than any other port in the United States. In recent years, the Port has invested over $50 million in new facilities and equipment. Over the next five years, the Port plans to increase its cargo tonnage to an annual level of approximately 2.1 to 2.4 million tons, and has committed to another $35 million in improvements. </a:t>
            </a:r>
          </a:p>
          <a:p>
            <a:r>
              <a:rPr lang="en-US" dirty="0"/>
              <a:t> </a:t>
            </a:r>
          </a:p>
          <a:p>
            <a:r>
              <a:rPr lang="en-US" dirty="0"/>
              <a:t>Panama City’s location provides a Gulf Coast gateway to shippers and consignees in Georgia, Alabama, Florida, Tennessee and the Carolinas. The Port also serves as trading partners to Mexico, Central America, South America, China, Europe and the Mediterranean. The Port is equipped with modem loading and unloading facilities for truck, rail, barge, container, RO-RO vessel and deep-water vessel traffic.</a:t>
            </a:r>
          </a:p>
          <a:p>
            <a:r>
              <a:rPr lang="en-US" dirty="0"/>
              <a:t> </a:t>
            </a:r>
          </a:p>
          <a:p>
            <a:r>
              <a:rPr lang="en-US" dirty="0"/>
              <a:t>On-site rail is provided by the Bay Line Railroad, which connects to the Port’s Intermodal Distribution Center, a 240-acre pad-ready inland industrial park featuring a brand new 150,000 square foot distribution warehouse. The Gulf Intracoastal Waterway, a 1,050-mile inland navigable waterway from Carrabelle, FL to Brownsville, TX, is located adjacent to the Port providing access to the Mississippi River and numerous southeastern ports.</a:t>
            </a:r>
          </a:p>
          <a:p>
            <a:r>
              <a:rPr lang="en-US" dirty="0"/>
              <a:t> </a:t>
            </a:r>
          </a:p>
          <a:p>
            <a:r>
              <a:rPr lang="en-US" i="1" dirty="0"/>
              <a:t>Primary General and Bulk Cargos Include:</a:t>
            </a:r>
          </a:p>
          <a:p>
            <a:br>
              <a:rPr lang="en-US" dirty="0"/>
            </a:br>
            <a:r>
              <a:rPr lang="en-US" dirty="0"/>
              <a:t>Forest Products</a:t>
            </a:r>
            <a:br>
              <a:rPr lang="en-US" dirty="0"/>
            </a:br>
            <a:r>
              <a:rPr lang="en-US" dirty="0"/>
              <a:t>Copper</a:t>
            </a:r>
            <a:br>
              <a:rPr lang="en-US" dirty="0"/>
            </a:br>
            <a:r>
              <a:rPr lang="en-US" dirty="0"/>
              <a:t>Steel</a:t>
            </a:r>
            <a:br>
              <a:rPr lang="en-US" dirty="0"/>
            </a:br>
            <a:r>
              <a:rPr lang="en-US" dirty="0"/>
              <a:t>Containerized Cargo</a:t>
            </a:r>
            <a:br>
              <a:rPr lang="en-US" dirty="0"/>
            </a:br>
            <a:r>
              <a:rPr lang="en-US" dirty="0"/>
              <a:t>Wood Pellets</a:t>
            </a:r>
            <a:br>
              <a:rPr lang="en-US" dirty="0"/>
            </a:br>
            <a:r>
              <a:rPr lang="en-US" dirty="0"/>
              <a:t>Aggregates</a:t>
            </a:r>
            <a:br>
              <a:rPr lang="en-US" dirty="0"/>
            </a:br>
            <a:r>
              <a:rPr lang="en-US" dirty="0"/>
              <a:t>Molasses</a:t>
            </a:r>
            <a:br>
              <a:rPr lang="en-US" dirty="0"/>
            </a:br>
            <a:r>
              <a:rPr lang="en-US" dirty="0"/>
              <a:t>D-Limonene</a:t>
            </a:r>
          </a:p>
          <a:p>
            <a:r>
              <a:rPr lang="en-US" dirty="0"/>
              <a:t> </a:t>
            </a:r>
          </a:p>
          <a:p>
            <a:r>
              <a:rPr lang="en-US" dirty="0"/>
              <a:t>Port of Progreso, Mexico has a Sister Port agreement with Port Panama City. The two ports pledged to promote shipping activity and increased commercial opportunities along the corridor. The Port of Progreso is located on Mexico’s Yucatan Peninsula, 575 nautical miles from Port Panama City. Port of Progreso handled about 4.6 million tons of cargo in 2009, and the 160–acre port has almost 8,000 feet of commercial dock space, silos for grain storage and a cruise ship terminal.</a:t>
            </a:r>
          </a:p>
          <a:p>
            <a:endParaRPr lang="en-US" dirty="0"/>
          </a:p>
        </p:txBody>
      </p:sp>
      <p:sp>
        <p:nvSpPr>
          <p:cNvPr id="4" name="Slide Number Placeholder 3">
            <a:extLst>
              <a:ext uri="{FF2B5EF4-FFF2-40B4-BE49-F238E27FC236}">
                <a16:creationId xmlns:a16="http://schemas.microsoft.com/office/drawing/2014/main" id="{B26467E1-60C5-A326-E282-55F652A4648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5A134-1C23-4708-BDD9-84A158277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675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2D3F2-9059-45A5-988C-10771AAC194B}" type="slidenum">
              <a:rPr lang="en-US" smtClean="0"/>
              <a:t>26</a:t>
            </a:fld>
            <a:endParaRPr lang="en-US"/>
          </a:p>
        </p:txBody>
      </p:sp>
    </p:spTree>
    <p:extLst>
      <p:ext uri="{BB962C8B-B14F-4D97-AF65-F5344CB8AC3E}">
        <p14:creationId xmlns:p14="http://schemas.microsoft.com/office/powerpoint/2010/main" val="399191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26CE-FB39-EFB5-51E6-4DB8333E5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18BBD9-82D5-014A-8006-14D2C1D0BE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4758DC-4402-D08F-1F91-0A732D1C7BCB}"/>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5" name="Footer Placeholder 4">
            <a:extLst>
              <a:ext uri="{FF2B5EF4-FFF2-40B4-BE49-F238E27FC236}">
                <a16:creationId xmlns:a16="http://schemas.microsoft.com/office/drawing/2014/main" id="{EC32ED29-5C02-3611-587D-172C75225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6CD61-16E0-E7C2-73EF-782E3E4B90D6}"/>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530614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2BD83-1F78-3965-3BF3-4FD86A45A0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051EF-FF41-46DC-0124-A42F5EBB94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BAECD-4902-6D10-DE8D-9C7995F9924F}"/>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5" name="Footer Placeholder 4">
            <a:extLst>
              <a:ext uri="{FF2B5EF4-FFF2-40B4-BE49-F238E27FC236}">
                <a16:creationId xmlns:a16="http://schemas.microsoft.com/office/drawing/2014/main" id="{59E021B1-E79C-D4DA-877B-C32043749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5DC93-B301-72DB-75AF-ED93AC4EBB44}"/>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380451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409DAC-2A6D-20B9-6E11-0568F3815E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CA6421-F09E-3419-872F-523815E847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AD8C8-9AA9-A4A1-6AFA-420D39A70544}"/>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5" name="Footer Placeholder 4">
            <a:extLst>
              <a:ext uri="{FF2B5EF4-FFF2-40B4-BE49-F238E27FC236}">
                <a16:creationId xmlns:a16="http://schemas.microsoft.com/office/drawing/2014/main" id="{2668AA67-1F7C-5F1D-AF09-06CE9986AC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1F094-C564-4339-644D-08EB0B827BCD}"/>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2257815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7" name="Title 1"/>
          <p:cNvSpPr txBox="1">
            <a:spLocks/>
          </p:cNvSpPr>
          <p:nvPr userDrawn="1"/>
        </p:nvSpPr>
        <p:spPr>
          <a:xfrm>
            <a:off x="914400" y="2276635"/>
            <a:ext cx="10363200" cy="1470025"/>
          </a:xfrm>
          <a:prstGeom prst="rect">
            <a:avLst/>
          </a:prstGeom>
        </p:spPr>
        <p:txBody>
          <a:bodyPr/>
          <a:lstStyle>
            <a:lvl1pPr algn="ctr" defTabSz="457200" rtl="0" eaLnBrk="1" latinLnBrk="0" hangingPunct="1">
              <a:spcBef>
                <a:spcPct val="0"/>
              </a:spcBef>
              <a:buNone/>
              <a:defRPr sz="4400" kern="1200">
                <a:solidFill>
                  <a:srgbClr val="5B6770"/>
                </a:solidFill>
                <a:latin typeface="Palatino"/>
                <a:ea typeface="+mj-ea"/>
                <a:cs typeface="+mj-cs"/>
              </a:defRPr>
            </a:lvl1pPr>
          </a:lstStyle>
          <a:p>
            <a:endParaRPr lang="en-US" sz="4000"/>
          </a:p>
        </p:txBody>
      </p:sp>
      <p:sp>
        <p:nvSpPr>
          <p:cNvPr id="8" name="Subtitle 2"/>
          <p:cNvSpPr txBox="1">
            <a:spLocks/>
          </p:cNvSpPr>
          <p:nvPr userDrawn="1"/>
        </p:nvSpPr>
        <p:spPr>
          <a:xfrm>
            <a:off x="1828800" y="3746655"/>
            <a:ext cx="8534400" cy="1752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rgbClr val="5B6770"/>
                </a:solidFill>
                <a:latin typeface="Palatino"/>
                <a:ea typeface="+mn-ea"/>
                <a:cs typeface="+mn-cs"/>
              </a:defRPr>
            </a:lvl1pPr>
            <a:lvl2pPr marL="742950" indent="-285750" algn="l" defTabSz="457200" rtl="0" eaLnBrk="1" latinLnBrk="0" hangingPunct="1">
              <a:spcBef>
                <a:spcPct val="20000"/>
              </a:spcBef>
              <a:buFont typeface="Arial"/>
              <a:buChar char="–"/>
              <a:defRPr sz="2800" kern="1200">
                <a:solidFill>
                  <a:srgbClr val="5B6770"/>
                </a:solidFill>
                <a:latin typeface="Palatino"/>
                <a:ea typeface="+mn-ea"/>
                <a:cs typeface="+mn-cs"/>
              </a:defRPr>
            </a:lvl2pPr>
            <a:lvl3pPr marL="1143000" indent="-228600" algn="l" defTabSz="457200" rtl="0" eaLnBrk="1" latinLnBrk="0" hangingPunct="1">
              <a:spcBef>
                <a:spcPct val="20000"/>
              </a:spcBef>
              <a:buFont typeface="Arial"/>
              <a:buChar char="•"/>
              <a:defRPr sz="2400" kern="1200">
                <a:solidFill>
                  <a:srgbClr val="5B6770"/>
                </a:solidFill>
                <a:latin typeface="Palatino"/>
                <a:ea typeface="+mn-ea"/>
                <a:cs typeface="+mn-cs"/>
              </a:defRPr>
            </a:lvl3pPr>
            <a:lvl4pPr marL="1600200" indent="-228600" algn="l" defTabSz="457200" rtl="0" eaLnBrk="1" latinLnBrk="0" hangingPunct="1">
              <a:spcBef>
                <a:spcPct val="20000"/>
              </a:spcBef>
              <a:buFont typeface="Arial"/>
              <a:buChar char="–"/>
              <a:defRPr sz="2000" kern="1200">
                <a:solidFill>
                  <a:srgbClr val="5B6770"/>
                </a:solidFill>
                <a:latin typeface="Palatino"/>
                <a:ea typeface="+mn-ea"/>
                <a:cs typeface="+mn-cs"/>
              </a:defRPr>
            </a:lvl4pPr>
            <a:lvl5pPr marL="2057400" indent="-228600" algn="l" defTabSz="457200" rtl="0" eaLnBrk="1" latinLnBrk="0" hangingPunct="1">
              <a:spcBef>
                <a:spcPct val="20000"/>
              </a:spcBef>
              <a:buFont typeface="Arial"/>
              <a:buChar char="»"/>
              <a:defRPr sz="2000" kern="1200">
                <a:solidFill>
                  <a:srgbClr val="5B6770"/>
                </a:solidFill>
                <a:latin typeface="Palatin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Tx/>
              <a:buNone/>
            </a:pPr>
            <a:endParaRPr lang="en-US" sz="2545"/>
          </a:p>
        </p:txBody>
      </p:sp>
      <p:sp>
        <p:nvSpPr>
          <p:cNvPr id="9" name="Title 8"/>
          <p:cNvSpPr>
            <a:spLocks noGrp="1"/>
          </p:cNvSpPr>
          <p:nvPr>
            <p:ph type="title"/>
          </p:nvPr>
        </p:nvSpPr>
        <p:spPr>
          <a:xfrm>
            <a:off x="609600" y="2300629"/>
            <a:ext cx="10972800" cy="1500511"/>
          </a:xfrm>
          <a:prstGeom prst="rect">
            <a:avLst/>
          </a:prstGeom>
        </p:spPr>
        <p:txBody>
          <a:bodyPr vert="horz"/>
          <a:lstStyle>
            <a:lvl1pPr>
              <a:defRPr>
                <a:solidFill>
                  <a:schemeClr val="tx2"/>
                </a:solidFill>
                <a:latin typeface="Times" panose="02020603050405020304" pitchFamily="18" charset="0"/>
                <a:cs typeface="Times" panose="02020603050405020304" pitchFamily="18" charset="0"/>
              </a:defRPr>
            </a:lvl1pPr>
          </a:lstStyle>
          <a:p>
            <a:r>
              <a:rPr lang="en-US"/>
              <a:t>Click to edit Master title style</a:t>
            </a:r>
          </a:p>
        </p:txBody>
      </p:sp>
      <p:sp>
        <p:nvSpPr>
          <p:cNvPr id="10" name="Subtitle 2"/>
          <p:cNvSpPr>
            <a:spLocks noGrp="1"/>
          </p:cNvSpPr>
          <p:nvPr>
            <p:ph type="subTitle" idx="1"/>
          </p:nvPr>
        </p:nvSpPr>
        <p:spPr>
          <a:xfrm>
            <a:off x="1828800" y="3807212"/>
            <a:ext cx="8534400" cy="1752600"/>
          </a:xfrm>
          <a:prstGeom prst="rect">
            <a:avLst/>
          </a:prstGeom>
        </p:spPr>
        <p:txBody>
          <a:bodyPr/>
          <a:lstStyle>
            <a:lvl1pPr marL="0" indent="0" algn="ctr">
              <a:buNone/>
              <a:defRPr sz="4000">
                <a:solidFill>
                  <a:schemeClr val="tx2"/>
                </a:solidFill>
                <a:latin typeface="Times" panose="02020603050405020304" pitchFamily="18" charset="0"/>
                <a:cs typeface="Times" panose="02020603050405020304" pitchFamily="18" charset="0"/>
              </a:defRPr>
            </a:lvl1pPr>
            <a:lvl2pPr marL="415641" indent="0" algn="ctr">
              <a:buNone/>
              <a:defRPr>
                <a:solidFill>
                  <a:schemeClr val="tx1">
                    <a:tint val="75000"/>
                  </a:schemeClr>
                </a:solidFill>
              </a:defRPr>
            </a:lvl2pPr>
            <a:lvl3pPr marL="831281" indent="0" algn="ctr">
              <a:buNone/>
              <a:defRPr>
                <a:solidFill>
                  <a:schemeClr val="tx1">
                    <a:tint val="75000"/>
                  </a:schemeClr>
                </a:solidFill>
              </a:defRPr>
            </a:lvl3pPr>
            <a:lvl4pPr marL="1246922" indent="0" algn="ctr">
              <a:buNone/>
              <a:defRPr>
                <a:solidFill>
                  <a:schemeClr val="tx1">
                    <a:tint val="75000"/>
                  </a:schemeClr>
                </a:solidFill>
              </a:defRPr>
            </a:lvl4pPr>
            <a:lvl5pPr marL="1662562" indent="0" algn="ctr">
              <a:buNone/>
              <a:defRPr>
                <a:solidFill>
                  <a:schemeClr val="tx1">
                    <a:tint val="75000"/>
                  </a:schemeClr>
                </a:solidFill>
              </a:defRPr>
            </a:lvl5pPr>
            <a:lvl6pPr marL="2078203" indent="0" algn="ctr">
              <a:buNone/>
              <a:defRPr>
                <a:solidFill>
                  <a:schemeClr val="tx1">
                    <a:tint val="75000"/>
                  </a:schemeClr>
                </a:solidFill>
              </a:defRPr>
            </a:lvl6pPr>
            <a:lvl7pPr marL="2493843" indent="0" algn="ctr">
              <a:buNone/>
              <a:defRPr>
                <a:solidFill>
                  <a:schemeClr val="tx1">
                    <a:tint val="75000"/>
                  </a:schemeClr>
                </a:solidFill>
              </a:defRPr>
            </a:lvl7pPr>
            <a:lvl8pPr marL="2909484" indent="0" algn="ctr">
              <a:buNone/>
              <a:defRPr>
                <a:solidFill>
                  <a:schemeClr val="tx1">
                    <a:tint val="75000"/>
                  </a:schemeClr>
                </a:solidFill>
              </a:defRPr>
            </a:lvl8pPr>
            <a:lvl9pPr marL="332512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38427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spTree>
      <p:nvGrpSpPr>
        <p:cNvPr id="1" name=""/>
        <p:cNvGrpSpPr/>
        <p:nvPr/>
      </p:nvGrpSpPr>
      <p:grpSpPr>
        <a:xfrm>
          <a:off x="0" y="0"/>
          <a:ext cx="0" cy="0"/>
          <a:chOff x="0" y="0"/>
          <a:chExt cx="0" cy="0"/>
        </a:xfrm>
      </p:grpSpPr>
      <p:sp>
        <p:nvSpPr>
          <p:cNvPr id="15" name="Title 10"/>
          <p:cNvSpPr>
            <a:spLocks noGrp="1"/>
          </p:cNvSpPr>
          <p:nvPr>
            <p:ph type="title" hasCustomPrompt="1"/>
          </p:nvPr>
        </p:nvSpPr>
        <p:spPr>
          <a:xfrm>
            <a:off x="3143071" y="2"/>
            <a:ext cx="8102783" cy="1166672"/>
          </a:xfrm>
          <a:prstGeom prst="rect">
            <a:avLst/>
          </a:prstGeom>
        </p:spPr>
        <p:txBody>
          <a:bodyPr vert="horz" wrap="square" anchor="ctr" anchorCtr="0"/>
          <a:lstStyle>
            <a:lvl1pPr algn="l">
              <a:defRPr sz="2909"/>
            </a:lvl1pPr>
          </a:lstStyle>
          <a:p>
            <a:r>
              <a:rPr lang="en-US"/>
              <a:t>Table of Contents</a:t>
            </a:r>
          </a:p>
        </p:txBody>
      </p:sp>
      <p:sp>
        <p:nvSpPr>
          <p:cNvPr id="17" name="Text Placeholder 16"/>
          <p:cNvSpPr>
            <a:spLocks noGrp="1"/>
          </p:cNvSpPr>
          <p:nvPr>
            <p:ph type="body" sz="quarter" idx="11" hasCustomPrompt="1"/>
          </p:nvPr>
        </p:nvSpPr>
        <p:spPr>
          <a:xfrm>
            <a:off x="924398" y="1435716"/>
            <a:ext cx="10321455" cy="5169353"/>
          </a:xfrm>
          <a:prstGeom prst="rect">
            <a:avLst/>
          </a:prstGeom>
        </p:spPr>
        <p:txBody>
          <a:bodyPr vert="horz"/>
          <a:lstStyle>
            <a:lvl1pPr marL="0" indent="-676656" algn="l">
              <a:spcAft>
                <a:spcPts val="600"/>
              </a:spcAft>
              <a:buClr>
                <a:schemeClr val="tx1"/>
              </a:buClr>
              <a:buFont typeface="+mj-lt"/>
              <a:buAutoNum type="romanUcPeriod"/>
              <a:defRPr sz="2909"/>
            </a:lvl1pPr>
          </a:lstStyle>
          <a:p>
            <a:pPr marL="0" indent="-676656" algn="l">
              <a:spcAft>
                <a:spcPts val="600"/>
              </a:spcAft>
              <a:buClr>
                <a:schemeClr val="tx1"/>
              </a:buClr>
              <a:buFont typeface="+mj-lt"/>
              <a:buAutoNum type="romanUcPeriod"/>
            </a:pPr>
            <a:r>
              <a:rPr lang="en-US" sz="2182">
                <a:solidFill>
                  <a:srgbClr val="000000"/>
                </a:solidFill>
              </a:rPr>
              <a:t>Chapter 1</a:t>
            </a:r>
          </a:p>
          <a:p>
            <a:pPr marL="0" indent="-676656" algn="l">
              <a:spcAft>
                <a:spcPts val="600"/>
              </a:spcAft>
              <a:buClr>
                <a:schemeClr val="tx1"/>
              </a:buClr>
              <a:buFont typeface="+mj-lt"/>
              <a:buAutoNum type="romanUcPeriod"/>
            </a:pPr>
            <a:r>
              <a:rPr lang="en-US" sz="2182">
                <a:solidFill>
                  <a:srgbClr val="000000"/>
                </a:solidFill>
              </a:rPr>
              <a:t>Chapter 2</a:t>
            </a:r>
          </a:p>
          <a:p>
            <a:pPr marL="0" indent="-676656" algn="l">
              <a:spcAft>
                <a:spcPts val="600"/>
              </a:spcAft>
              <a:buClr>
                <a:schemeClr val="tx1"/>
              </a:buClr>
              <a:buFont typeface="+mj-lt"/>
              <a:buAutoNum type="romanUcPeriod"/>
            </a:pPr>
            <a:r>
              <a:rPr lang="en-US" sz="2182">
                <a:solidFill>
                  <a:srgbClr val="000000"/>
                </a:solidFill>
              </a:rPr>
              <a:t>Third Page</a:t>
            </a:r>
          </a:p>
          <a:p>
            <a:pPr marL="0" indent="-676656" algn="l">
              <a:spcAft>
                <a:spcPts val="600"/>
              </a:spcAft>
              <a:buClr>
                <a:schemeClr val="tx1"/>
              </a:buClr>
              <a:buFont typeface="+mj-lt"/>
              <a:buAutoNum type="romanUcPeriod"/>
            </a:pPr>
            <a:r>
              <a:rPr lang="en-US" sz="2182">
                <a:solidFill>
                  <a:srgbClr val="000000"/>
                </a:solidFill>
              </a:rPr>
              <a:t>Fourth Page</a:t>
            </a:r>
          </a:p>
          <a:p>
            <a:pPr marL="0" indent="-676656" algn="l">
              <a:spcAft>
                <a:spcPts val="600"/>
              </a:spcAft>
              <a:buClr>
                <a:schemeClr val="tx1"/>
              </a:buClr>
              <a:buFont typeface="+mj-lt"/>
              <a:buAutoNum type="romanUcPeriod"/>
            </a:pPr>
            <a:r>
              <a:rPr lang="en-US" sz="2182">
                <a:solidFill>
                  <a:srgbClr val="000000"/>
                </a:solidFill>
              </a:rPr>
              <a:t>Fifth Page</a:t>
            </a:r>
          </a:p>
          <a:p>
            <a:pPr marL="0" indent="-676656" algn="l">
              <a:spcAft>
                <a:spcPts val="600"/>
              </a:spcAft>
              <a:buClr>
                <a:schemeClr val="tx1"/>
              </a:buClr>
              <a:buFont typeface="+mj-lt"/>
              <a:buAutoNum type="romanUcPeriod"/>
            </a:pPr>
            <a:r>
              <a:rPr lang="en-US" sz="2182">
                <a:solidFill>
                  <a:srgbClr val="000000"/>
                </a:solidFill>
              </a:rPr>
              <a:t>Sixth Page</a:t>
            </a:r>
          </a:p>
          <a:p>
            <a:pPr marL="0" indent="-676656" algn="l">
              <a:spcAft>
                <a:spcPts val="600"/>
              </a:spcAft>
              <a:buClr>
                <a:schemeClr val="tx1"/>
              </a:buClr>
              <a:buFont typeface="+mj-lt"/>
              <a:buAutoNum type="romanUcPeriod"/>
            </a:pPr>
            <a:r>
              <a:rPr lang="en-US" sz="2182">
                <a:solidFill>
                  <a:srgbClr val="000000"/>
                </a:solidFill>
              </a:rPr>
              <a:t>Seventh Page</a:t>
            </a:r>
          </a:p>
          <a:p>
            <a:pPr marL="0" indent="-676656" algn="l">
              <a:spcAft>
                <a:spcPts val="600"/>
              </a:spcAft>
              <a:buClr>
                <a:schemeClr val="tx1"/>
              </a:buClr>
              <a:buFont typeface="+mj-lt"/>
              <a:buAutoNum type="romanUcPeriod"/>
            </a:pPr>
            <a:r>
              <a:rPr lang="en-US" sz="2182">
                <a:solidFill>
                  <a:srgbClr val="000000"/>
                </a:solidFill>
              </a:rPr>
              <a:t>Eighth Page</a:t>
            </a:r>
          </a:p>
          <a:p>
            <a:pPr marL="0" indent="-676656" algn="l">
              <a:spcAft>
                <a:spcPts val="600"/>
              </a:spcAft>
              <a:buClr>
                <a:schemeClr val="tx1"/>
              </a:buClr>
              <a:buFont typeface="+mj-lt"/>
              <a:buAutoNum type="romanUcPeriod"/>
            </a:pPr>
            <a:r>
              <a:rPr lang="en-US" sz="2182">
                <a:solidFill>
                  <a:srgbClr val="000000"/>
                </a:solidFill>
              </a:rPr>
              <a:t>Ninth</a:t>
            </a:r>
          </a:p>
          <a:p>
            <a:pPr marL="0" indent="-676656" algn="l">
              <a:spcAft>
                <a:spcPts val="600"/>
              </a:spcAft>
              <a:buClr>
                <a:schemeClr val="tx1"/>
              </a:buClr>
              <a:buFont typeface="+mj-lt"/>
              <a:buAutoNum type="romanUcPeriod"/>
            </a:pPr>
            <a:r>
              <a:rPr lang="en-US" sz="2182">
                <a:solidFill>
                  <a:srgbClr val="000000"/>
                </a:solidFill>
              </a:rPr>
              <a:t>Tenth</a:t>
            </a:r>
          </a:p>
        </p:txBody>
      </p:sp>
      <p:cxnSp>
        <p:nvCxnSpPr>
          <p:cNvPr id="20" name="Straight Connector 19"/>
          <p:cNvCxnSpPr/>
          <p:nvPr userDrawn="1"/>
        </p:nvCxnSpPr>
        <p:spPr>
          <a:xfrm>
            <a:off x="914400" y="1208403"/>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3973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460124" y="6112880"/>
            <a:ext cx="794029" cy="619794"/>
          </a:xfrm>
          <a:prstGeom prst="rect">
            <a:avLst/>
          </a:prstGeom>
        </p:spPr>
        <p:txBody>
          <a:bodyPr lIns="0" tIns="0" rIns="0" bIns="0" anchor="ctr" anchorCtr="0"/>
          <a:lstStyle>
            <a:lvl1pPr algn="r">
              <a:defRPr sz="1091">
                <a:solidFill>
                  <a:srgbClr val="5B6770"/>
                </a:solidFill>
              </a:defRPr>
            </a:lvl1pPr>
          </a:lstStyle>
          <a:p>
            <a:fld id="{5CE61E00-3839-3E4A-B957-9FADE12E630A}" type="slidenum">
              <a:rPr lang="en-US" smtClean="0"/>
              <a:pPr/>
              <a:t>‹#›</a:t>
            </a:fld>
            <a:endParaRPr lang="en-US"/>
          </a:p>
        </p:txBody>
      </p:sp>
      <p:sp>
        <p:nvSpPr>
          <p:cNvPr id="18" name="Text Placeholder 17"/>
          <p:cNvSpPr>
            <a:spLocks noGrp="1"/>
          </p:cNvSpPr>
          <p:nvPr>
            <p:ph type="body" sz="quarter" idx="13"/>
          </p:nvPr>
        </p:nvSpPr>
        <p:spPr>
          <a:xfrm>
            <a:off x="2428847" y="2552700"/>
            <a:ext cx="9038167" cy="944558"/>
          </a:xfrm>
          <a:prstGeom prst="rect">
            <a:avLst/>
          </a:prstGeom>
        </p:spPr>
        <p:txBody>
          <a:bodyPr vert="horz"/>
          <a:lstStyle>
            <a:lvl1pPr marL="0" indent="0">
              <a:buNone/>
              <a:defRPr sz="4000" baseline="0"/>
            </a:lvl1pPr>
          </a:lstStyle>
          <a:p>
            <a:pPr lvl="0"/>
            <a:endParaRPr lang="en-US"/>
          </a:p>
        </p:txBody>
      </p:sp>
      <p:sp>
        <p:nvSpPr>
          <p:cNvPr id="19" name="Text Placeholder 17"/>
          <p:cNvSpPr>
            <a:spLocks noGrp="1"/>
          </p:cNvSpPr>
          <p:nvPr>
            <p:ph type="body" sz="quarter" idx="14"/>
          </p:nvPr>
        </p:nvSpPr>
        <p:spPr>
          <a:xfrm>
            <a:off x="2428847" y="3497573"/>
            <a:ext cx="9038167" cy="944558"/>
          </a:xfrm>
          <a:prstGeom prst="rect">
            <a:avLst/>
          </a:prstGeom>
        </p:spPr>
        <p:txBody>
          <a:bodyPr vert="horz"/>
          <a:lstStyle>
            <a:lvl1pPr marL="0" indent="0">
              <a:buNone/>
              <a:defRPr sz="2545" baseline="0"/>
            </a:lvl1pPr>
          </a:lstStyle>
          <a:p>
            <a:pPr lvl="0"/>
            <a:endParaRPr lang="en-US"/>
          </a:p>
        </p:txBody>
      </p:sp>
      <p:sp>
        <p:nvSpPr>
          <p:cNvPr id="20" name="Text Placeholder 17"/>
          <p:cNvSpPr>
            <a:spLocks noGrp="1"/>
          </p:cNvSpPr>
          <p:nvPr>
            <p:ph type="body" sz="quarter" idx="15" hasCustomPrompt="1"/>
          </p:nvPr>
        </p:nvSpPr>
        <p:spPr>
          <a:xfrm>
            <a:off x="924399" y="2552700"/>
            <a:ext cx="1504447" cy="944558"/>
          </a:xfrm>
          <a:prstGeom prst="rect">
            <a:avLst/>
          </a:prstGeom>
        </p:spPr>
        <p:txBody>
          <a:bodyPr vert="horz"/>
          <a:lstStyle>
            <a:lvl1pPr marL="0" indent="0">
              <a:buClr>
                <a:schemeClr val="tx1"/>
              </a:buClr>
              <a:buFont typeface="+mj-lt"/>
              <a:buNone/>
              <a:defRPr sz="4000" baseline="0"/>
            </a:lvl1pPr>
          </a:lstStyle>
          <a:p>
            <a:pPr lvl="0"/>
            <a:r>
              <a:rPr lang="en-US"/>
              <a:t>I.</a:t>
            </a:r>
          </a:p>
        </p:txBody>
      </p:sp>
      <p:cxnSp>
        <p:nvCxnSpPr>
          <p:cNvPr id="21" name="Straight Connector 20"/>
          <p:cNvCxnSpPr/>
          <p:nvPr userDrawn="1"/>
        </p:nvCxnSpPr>
        <p:spPr>
          <a:xfrm>
            <a:off x="914400" y="5982010"/>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914400" y="1208403"/>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1101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Text Box">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D7A7ADA0-69D6-48C6-A6DF-CEEEAB1D248B}"/>
              </a:ext>
            </a:extLst>
          </p:cNvPr>
          <p:cNvSpPr/>
          <p:nvPr userDrawn="1">
            <p:custDataLst>
              <p:tags r:id="rId1"/>
            </p:custDataLst>
          </p:nvPr>
        </p:nvSpPr>
        <p:spPr>
          <a:xfrm>
            <a:off x="0" y="0"/>
            <a:ext cx="16933" cy="12700"/>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Content Placeholder 2"/>
          <p:cNvSpPr>
            <a:spLocks noGrp="1"/>
          </p:cNvSpPr>
          <p:nvPr>
            <p:ph idx="1"/>
          </p:nvPr>
        </p:nvSpPr>
        <p:spPr>
          <a:xfrm>
            <a:off x="907464" y="1600201"/>
            <a:ext cx="10346691" cy="4154170"/>
          </a:xfrm>
          <a:prstGeom prst="rect">
            <a:avLst/>
          </a:prstGeom>
        </p:spPr>
        <p:txBody>
          <a:bodyPr lIns="0" tIns="0" rIns="0" bIns="0"/>
          <a:lstStyle>
            <a:lvl1pPr marL="0" indent="-224446">
              <a:buClrTx/>
              <a:buFont typeface="Wingdings" charset="2"/>
              <a:buChar char="§"/>
              <a:defRPr sz="2545">
                <a:solidFill>
                  <a:schemeClr val="tx2"/>
                </a:solidFill>
                <a:latin typeface="Times" panose="02020603050405020304" pitchFamily="18" charset="0"/>
                <a:cs typeface="Times" panose="02020603050405020304" pitchFamily="18" charset="0"/>
              </a:defRPr>
            </a:lvl1pPr>
            <a:lvl2pPr marL="590210" indent="-340825">
              <a:buClrTx/>
              <a:buFont typeface="Arial"/>
              <a:buChar char="—"/>
              <a:defRPr sz="2182">
                <a:solidFill>
                  <a:schemeClr val="tx2"/>
                </a:solidFill>
                <a:latin typeface="Times" panose="02020603050405020304" pitchFamily="18" charset="0"/>
                <a:cs typeface="Times" panose="02020603050405020304" pitchFamily="18" charset="0"/>
              </a:defRPr>
            </a:lvl2pPr>
            <a:lvl3pPr marL="748153" indent="-166256">
              <a:buClrTx/>
              <a:buFont typeface="Lucida Grande"/>
              <a:buChar char="-"/>
              <a:defRPr sz="1818">
                <a:solidFill>
                  <a:schemeClr val="tx2"/>
                </a:solidFill>
                <a:latin typeface="Times" panose="02020603050405020304" pitchFamily="18" charset="0"/>
                <a:cs typeface="Times" panose="02020603050405020304" pitchFamily="18" charset="0"/>
              </a:defRPr>
            </a:lvl3pPr>
            <a:lvl4pPr>
              <a:defRPr>
                <a:solidFill>
                  <a:srgbClr val="5B6770"/>
                </a:solidFill>
              </a:defRPr>
            </a:lvl4pPr>
            <a:lvl5pPr>
              <a:defRPr>
                <a:solidFill>
                  <a:srgbClr val="5B6770"/>
                </a:solidFill>
              </a:defRPr>
            </a:lvl5p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11"/>
          </p:nvPr>
        </p:nvSpPr>
        <p:spPr>
          <a:xfrm>
            <a:off x="907464" y="6112880"/>
            <a:ext cx="9552661" cy="619794"/>
          </a:xfrm>
          <a:prstGeom prst="rect">
            <a:avLst/>
          </a:prstGeom>
        </p:spPr>
        <p:txBody>
          <a:bodyPr lIns="0" tIns="0" rIns="0" bIns="0" anchor="ctr" anchorCtr="0"/>
          <a:lstStyle>
            <a:lvl1pPr>
              <a:defRPr sz="818">
                <a:solidFill>
                  <a:srgbClr val="5B6770"/>
                </a:solidFill>
              </a:defRPr>
            </a:lvl1pPr>
          </a:lstStyle>
          <a:p>
            <a:endParaRPr lang="en-US"/>
          </a:p>
        </p:txBody>
      </p:sp>
      <p:sp>
        <p:nvSpPr>
          <p:cNvPr id="12" name="Slide Number Placeholder 5"/>
          <p:cNvSpPr>
            <a:spLocks noGrp="1"/>
          </p:cNvSpPr>
          <p:nvPr>
            <p:ph type="sldNum" sz="quarter" idx="12"/>
          </p:nvPr>
        </p:nvSpPr>
        <p:spPr>
          <a:xfrm>
            <a:off x="10460124" y="6112880"/>
            <a:ext cx="794029" cy="619794"/>
          </a:xfrm>
          <a:prstGeom prst="rect">
            <a:avLst/>
          </a:prstGeom>
        </p:spPr>
        <p:txBody>
          <a:bodyPr lIns="0" tIns="0" rIns="0" bIns="0" anchor="ctr" anchorCtr="0"/>
          <a:lstStyle>
            <a:lvl1pPr algn="r">
              <a:defRPr sz="1091">
                <a:solidFill>
                  <a:srgbClr val="5B6770"/>
                </a:solidFill>
              </a:defRPr>
            </a:lvl1pPr>
          </a:lstStyle>
          <a:p>
            <a:fld id="{5CE61E00-3839-3E4A-B957-9FADE12E630A}" type="slidenum">
              <a:rPr lang="en-US" smtClean="0"/>
              <a:pPr/>
              <a:t>‹#›</a:t>
            </a:fld>
            <a:endParaRPr lang="en-US"/>
          </a:p>
        </p:txBody>
      </p:sp>
      <p:sp>
        <p:nvSpPr>
          <p:cNvPr id="14" name="Title 10"/>
          <p:cNvSpPr>
            <a:spLocks noGrp="1"/>
          </p:cNvSpPr>
          <p:nvPr>
            <p:ph type="title"/>
          </p:nvPr>
        </p:nvSpPr>
        <p:spPr>
          <a:xfrm>
            <a:off x="907466" y="2"/>
            <a:ext cx="10346689" cy="1166672"/>
          </a:xfrm>
          <a:prstGeom prst="rect">
            <a:avLst/>
          </a:prstGeom>
        </p:spPr>
        <p:txBody>
          <a:bodyPr vert="horz" wrap="square" anchor="ctr" anchorCtr="0"/>
          <a:lstStyle>
            <a:lvl1pPr algn="ctr">
              <a:defRPr sz="2909">
                <a:solidFill>
                  <a:schemeClr val="tx1"/>
                </a:solidFill>
                <a:latin typeface="Times" panose="02020603050405020304" pitchFamily="18" charset="0"/>
                <a:cs typeface="Times" panose="02020603050405020304" pitchFamily="18" charset="0"/>
              </a:defRPr>
            </a:lvl1pPr>
          </a:lstStyle>
          <a:p>
            <a:endParaRPr lang="en-US"/>
          </a:p>
        </p:txBody>
      </p:sp>
    </p:spTree>
    <p:extLst>
      <p:ext uri="{BB962C8B-B14F-4D97-AF65-F5344CB8AC3E}">
        <p14:creationId xmlns:p14="http://schemas.microsoft.com/office/powerpoint/2010/main" val="2544749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arge Text with Header">
    <p:spTree>
      <p:nvGrpSpPr>
        <p:cNvPr id="1" name=""/>
        <p:cNvGrpSpPr/>
        <p:nvPr/>
      </p:nvGrpSpPr>
      <p:grpSpPr>
        <a:xfrm>
          <a:off x="0" y="0"/>
          <a:ext cx="0" cy="0"/>
          <a:chOff x="0" y="0"/>
          <a:chExt cx="0" cy="0"/>
        </a:xfrm>
      </p:grpSpPr>
      <p:sp>
        <p:nvSpPr>
          <p:cNvPr id="10" name="Footer Placeholder 4"/>
          <p:cNvSpPr>
            <a:spLocks noGrp="1"/>
          </p:cNvSpPr>
          <p:nvPr>
            <p:ph type="ftr" sz="quarter" idx="11"/>
          </p:nvPr>
        </p:nvSpPr>
        <p:spPr>
          <a:xfrm>
            <a:off x="907464" y="6112880"/>
            <a:ext cx="9552661" cy="619794"/>
          </a:xfrm>
          <a:prstGeom prst="rect">
            <a:avLst/>
          </a:prstGeom>
        </p:spPr>
        <p:txBody>
          <a:bodyPr lIns="0" tIns="0" rIns="0" bIns="0" anchor="ctr" anchorCtr="0"/>
          <a:lstStyle>
            <a:lvl1pPr>
              <a:defRPr sz="818">
                <a:solidFill>
                  <a:srgbClr val="5B6770"/>
                </a:solidFill>
              </a:defRPr>
            </a:lvl1pPr>
          </a:lstStyle>
          <a:p>
            <a:endParaRPr lang="en-US"/>
          </a:p>
        </p:txBody>
      </p:sp>
      <p:sp>
        <p:nvSpPr>
          <p:cNvPr id="11" name="Slide Number Placeholder 5"/>
          <p:cNvSpPr>
            <a:spLocks noGrp="1"/>
          </p:cNvSpPr>
          <p:nvPr>
            <p:ph type="sldNum" sz="quarter" idx="12"/>
          </p:nvPr>
        </p:nvSpPr>
        <p:spPr>
          <a:xfrm>
            <a:off x="10460124" y="6112880"/>
            <a:ext cx="794029" cy="619794"/>
          </a:xfrm>
          <a:prstGeom prst="rect">
            <a:avLst/>
          </a:prstGeom>
        </p:spPr>
        <p:txBody>
          <a:bodyPr lIns="0" tIns="0" rIns="0" bIns="0" anchor="ctr" anchorCtr="0"/>
          <a:lstStyle>
            <a:lvl1pPr algn="r">
              <a:defRPr sz="1091">
                <a:solidFill>
                  <a:srgbClr val="5B6770"/>
                </a:solidFill>
              </a:defRPr>
            </a:lvl1pPr>
          </a:lstStyle>
          <a:p>
            <a:fld id="{5CE61E00-3839-3E4A-B957-9FADE12E630A}" type="slidenum">
              <a:rPr lang="en-US" smtClean="0"/>
              <a:pPr/>
              <a:t>‹#›</a:t>
            </a:fld>
            <a:endParaRPr lang="en-US"/>
          </a:p>
        </p:txBody>
      </p:sp>
      <p:sp>
        <p:nvSpPr>
          <p:cNvPr id="12" name="Title 10"/>
          <p:cNvSpPr>
            <a:spLocks noGrp="1"/>
          </p:cNvSpPr>
          <p:nvPr>
            <p:ph type="title"/>
          </p:nvPr>
        </p:nvSpPr>
        <p:spPr>
          <a:xfrm>
            <a:off x="3143068" y="2"/>
            <a:ext cx="8111085" cy="1166672"/>
          </a:xfrm>
          <a:prstGeom prst="rect">
            <a:avLst/>
          </a:prstGeom>
        </p:spPr>
        <p:txBody>
          <a:bodyPr vert="horz" wrap="square" anchor="ctr" anchorCtr="0"/>
          <a:lstStyle>
            <a:lvl1pPr algn="l">
              <a:defRPr sz="2909"/>
            </a:lvl1pPr>
          </a:lstStyle>
          <a:p>
            <a:endParaRPr lang="en-US"/>
          </a:p>
        </p:txBody>
      </p:sp>
      <p:sp>
        <p:nvSpPr>
          <p:cNvPr id="13" name="Content Placeholder 2"/>
          <p:cNvSpPr>
            <a:spLocks noGrp="1"/>
          </p:cNvSpPr>
          <p:nvPr>
            <p:ph idx="1"/>
          </p:nvPr>
        </p:nvSpPr>
        <p:spPr>
          <a:xfrm>
            <a:off x="907464" y="2174711"/>
            <a:ext cx="10346691" cy="3604971"/>
          </a:xfrm>
          <a:prstGeom prst="rect">
            <a:avLst/>
          </a:prstGeom>
        </p:spPr>
        <p:txBody>
          <a:bodyPr lIns="0" tIns="0" rIns="0" bIns="0"/>
          <a:lstStyle>
            <a:lvl1pPr marL="0" indent="-224446">
              <a:buClr>
                <a:srgbClr val="A2AAAD"/>
              </a:buClr>
              <a:buFont typeface="Wingdings" charset="2"/>
              <a:buChar char="§"/>
              <a:defRPr sz="2545">
                <a:solidFill>
                  <a:schemeClr val="tx2"/>
                </a:solidFill>
              </a:defRPr>
            </a:lvl1pPr>
            <a:lvl2pPr marL="590210" indent="-340825">
              <a:buClr>
                <a:srgbClr val="A2AAAD"/>
              </a:buClr>
              <a:buFont typeface="Arial"/>
              <a:buChar char="—"/>
              <a:defRPr sz="2182">
                <a:solidFill>
                  <a:schemeClr val="tx2"/>
                </a:solidFill>
              </a:defRPr>
            </a:lvl2pPr>
            <a:lvl3pPr marL="748153" indent="-166256">
              <a:buClr>
                <a:srgbClr val="A2AAAD"/>
              </a:buClr>
              <a:buFont typeface="Lucida Grande"/>
              <a:buChar char="-"/>
              <a:defRPr sz="1818">
                <a:solidFill>
                  <a:schemeClr val="tx2"/>
                </a:solidFill>
              </a:defRPr>
            </a:lvl3pPr>
            <a:lvl4pPr>
              <a:defRPr>
                <a:solidFill>
                  <a:srgbClr val="5B6770"/>
                </a:solidFill>
              </a:defRPr>
            </a:lvl4pPr>
            <a:lvl5pPr>
              <a:defRPr>
                <a:solidFill>
                  <a:srgbClr val="5B6770"/>
                </a:solidFill>
              </a:defRPr>
            </a:lvl5pPr>
          </a:lstStyle>
          <a:p>
            <a:pPr lvl="0"/>
            <a:r>
              <a:rPr lang="en-US"/>
              <a:t>Click to edit Master text styles</a:t>
            </a:r>
          </a:p>
          <a:p>
            <a:pPr lvl="1"/>
            <a:r>
              <a:rPr lang="en-US"/>
              <a:t>Second level</a:t>
            </a:r>
          </a:p>
          <a:p>
            <a:pPr lvl="2"/>
            <a:r>
              <a:rPr lang="en-US"/>
              <a:t>Third level</a:t>
            </a:r>
          </a:p>
        </p:txBody>
      </p:sp>
      <p:sp>
        <p:nvSpPr>
          <p:cNvPr id="14" name="Text Placeholder 13"/>
          <p:cNvSpPr>
            <a:spLocks noGrp="1"/>
          </p:cNvSpPr>
          <p:nvPr>
            <p:ph type="body" sz="quarter" idx="13"/>
          </p:nvPr>
        </p:nvSpPr>
        <p:spPr>
          <a:xfrm>
            <a:off x="908052" y="1396184"/>
            <a:ext cx="10346267" cy="626614"/>
          </a:xfrm>
          <a:prstGeom prst="rect">
            <a:avLst/>
          </a:prstGeom>
          <a:solidFill>
            <a:srgbClr val="254061"/>
          </a:solidFill>
        </p:spPr>
        <p:txBody>
          <a:bodyPr vert="horz" tIns="0" anchor="ctr" anchorCtr="0"/>
          <a:lstStyle>
            <a:lvl1pPr marL="0" indent="0" algn="ctr">
              <a:buFontTx/>
              <a:buNone/>
              <a:defRPr sz="2909" b="1" i="0" baseline="0">
                <a:solidFill>
                  <a:schemeClr val="bg1"/>
                </a:solidFill>
              </a:defRPr>
            </a:lvl1pPr>
            <a:lvl2pPr marL="415641" indent="0" algn="ctr">
              <a:buNone/>
              <a:defRPr/>
            </a:lvl2pPr>
            <a:lvl3pPr algn="ctr">
              <a:defRPr/>
            </a:lvl3pPr>
            <a:lvl4pPr algn="ctr">
              <a:defRPr/>
            </a:lvl4pPr>
            <a:lvl5pPr algn="ctr">
              <a:defRPr/>
            </a:lvl5pPr>
          </a:lstStyle>
          <a:p>
            <a:pPr lvl="0"/>
            <a:r>
              <a:rPr lang="en-US"/>
              <a:t>Click to edit Master text styles</a:t>
            </a:r>
          </a:p>
        </p:txBody>
      </p:sp>
      <p:cxnSp>
        <p:nvCxnSpPr>
          <p:cNvPr id="15" name="Straight Connector 14"/>
          <p:cNvCxnSpPr/>
          <p:nvPr userDrawn="1"/>
        </p:nvCxnSpPr>
        <p:spPr>
          <a:xfrm>
            <a:off x="914400" y="5982010"/>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914400" y="1208403"/>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0318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 column Text with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7463" y="1535113"/>
            <a:ext cx="4966132" cy="495751"/>
          </a:xfrm>
          <a:prstGeom prst="rect">
            <a:avLst/>
          </a:prstGeom>
          <a:solidFill>
            <a:srgbClr val="254061"/>
          </a:solidFill>
        </p:spPr>
        <p:txBody>
          <a:bodyPr tIns="0" anchor="ctr" anchorCtr="0"/>
          <a:lstStyle>
            <a:lvl1pPr marL="0" indent="0" algn="ctr">
              <a:buNone/>
              <a:defRPr sz="2182"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4" name="Content Placeholder 3"/>
          <p:cNvSpPr>
            <a:spLocks noGrp="1"/>
          </p:cNvSpPr>
          <p:nvPr>
            <p:ph sz="half" idx="2"/>
          </p:nvPr>
        </p:nvSpPr>
        <p:spPr>
          <a:xfrm>
            <a:off x="907463" y="2174875"/>
            <a:ext cx="4966132" cy="3494364"/>
          </a:xfrm>
          <a:prstGeom prst="rect">
            <a:avLst/>
          </a:prstGeom>
        </p:spPr>
        <p:txBody>
          <a:bodyPr/>
          <a:lstStyle>
            <a:lvl1pPr marL="0" indent="-199507">
              <a:buClr>
                <a:srgbClr val="A2AAAD"/>
              </a:buClr>
              <a:buFont typeface="Wingdings" charset="2"/>
              <a:buChar char="§"/>
              <a:defRPr sz="2182">
                <a:solidFill>
                  <a:schemeClr val="tx2"/>
                </a:solidFill>
              </a:defRPr>
            </a:lvl1pPr>
            <a:lvl2pPr marL="507081" indent="-299261">
              <a:buClr>
                <a:srgbClr val="A2AAAD"/>
              </a:buClr>
              <a:buFont typeface="Arial"/>
              <a:buChar char="—"/>
              <a:defRPr sz="1818">
                <a:solidFill>
                  <a:schemeClr val="tx2"/>
                </a:solidFill>
              </a:defRPr>
            </a:lvl2pPr>
            <a:lvl3pPr marL="789717"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sp>
        <p:nvSpPr>
          <p:cNvPr id="10" name="Footer Placeholder 4"/>
          <p:cNvSpPr>
            <a:spLocks noGrp="1"/>
          </p:cNvSpPr>
          <p:nvPr>
            <p:ph type="ftr" sz="quarter" idx="11"/>
          </p:nvPr>
        </p:nvSpPr>
        <p:spPr>
          <a:xfrm>
            <a:off x="907464" y="6112880"/>
            <a:ext cx="9552661" cy="619794"/>
          </a:xfrm>
          <a:prstGeom prst="rect">
            <a:avLst/>
          </a:prstGeom>
        </p:spPr>
        <p:txBody>
          <a:bodyPr lIns="0" tIns="0" rIns="0" bIns="0" anchor="ctr" anchorCtr="0"/>
          <a:lstStyle>
            <a:lvl1pPr>
              <a:defRPr sz="818">
                <a:solidFill>
                  <a:srgbClr val="5B6770"/>
                </a:solidFill>
              </a:defRPr>
            </a:lvl1pPr>
          </a:lstStyle>
          <a:p>
            <a:endParaRPr lang="en-US"/>
          </a:p>
        </p:txBody>
      </p:sp>
      <p:sp>
        <p:nvSpPr>
          <p:cNvPr id="11" name="Slide Number Placeholder 5"/>
          <p:cNvSpPr>
            <a:spLocks noGrp="1"/>
          </p:cNvSpPr>
          <p:nvPr>
            <p:ph type="sldNum" sz="quarter" idx="12"/>
          </p:nvPr>
        </p:nvSpPr>
        <p:spPr>
          <a:xfrm>
            <a:off x="10460124" y="6112880"/>
            <a:ext cx="794029" cy="619794"/>
          </a:xfrm>
          <a:prstGeom prst="rect">
            <a:avLst/>
          </a:prstGeom>
        </p:spPr>
        <p:txBody>
          <a:bodyPr lIns="0" tIns="0" rIns="0" bIns="0" anchor="ctr" anchorCtr="0"/>
          <a:lstStyle>
            <a:lvl1pPr algn="r">
              <a:defRPr sz="1091">
                <a:solidFill>
                  <a:srgbClr val="5B6770"/>
                </a:solidFill>
              </a:defRPr>
            </a:lvl1pPr>
          </a:lstStyle>
          <a:p>
            <a:fld id="{5CE61E00-3839-3E4A-B957-9FADE12E630A}" type="slidenum">
              <a:rPr lang="en-US" smtClean="0"/>
              <a:pPr/>
              <a:t>‹#›</a:t>
            </a:fld>
            <a:endParaRPr lang="en-US"/>
          </a:p>
        </p:txBody>
      </p:sp>
      <p:cxnSp>
        <p:nvCxnSpPr>
          <p:cNvPr id="14" name="Straight Connector 13"/>
          <p:cNvCxnSpPr/>
          <p:nvPr userDrawn="1"/>
        </p:nvCxnSpPr>
        <p:spPr>
          <a:xfrm>
            <a:off x="6087533" y="1524931"/>
            <a:ext cx="0" cy="4144308"/>
          </a:xfrm>
          <a:prstGeom prst="line">
            <a:avLst/>
          </a:prstGeom>
          <a:ln w="12700" cmpd="sng">
            <a:solidFill>
              <a:srgbClr val="A2AAAD"/>
            </a:solidFill>
          </a:ln>
          <a:effectLst/>
        </p:spPr>
        <p:style>
          <a:lnRef idx="2">
            <a:schemeClr val="accent1"/>
          </a:lnRef>
          <a:fillRef idx="0">
            <a:schemeClr val="accent1"/>
          </a:fillRef>
          <a:effectRef idx="1">
            <a:schemeClr val="accent1"/>
          </a:effectRef>
          <a:fontRef idx="minor">
            <a:schemeClr val="tx1"/>
          </a:fontRef>
        </p:style>
      </p:cxnSp>
      <p:sp>
        <p:nvSpPr>
          <p:cNvPr id="24" name="Title 10"/>
          <p:cNvSpPr>
            <a:spLocks noGrp="1"/>
          </p:cNvSpPr>
          <p:nvPr>
            <p:ph type="title"/>
          </p:nvPr>
        </p:nvSpPr>
        <p:spPr>
          <a:xfrm>
            <a:off x="3143068" y="2"/>
            <a:ext cx="8111085" cy="1166672"/>
          </a:xfrm>
          <a:prstGeom prst="rect">
            <a:avLst/>
          </a:prstGeom>
        </p:spPr>
        <p:txBody>
          <a:bodyPr vert="horz" wrap="square" anchor="ctr" anchorCtr="0"/>
          <a:lstStyle>
            <a:lvl1pPr algn="l">
              <a:defRPr sz="2909"/>
            </a:lvl1pPr>
          </a:lstStyle>
          <a:p>
            <a:endParaRPr lang="en-US"/>
          </a:p>
        </p:txBody>
      </p:sp>
      <p:sp>
        <p:nvSpPr>
          <p:cNvPr id="25" name="Text Placeholder 2"/>
          <p:cNvSpPr>
            <a:spLocks noGrp="1"/>
          </p:cNvSpPr>
          <p:nvPr>
            <p:ph type="body" idx="13"/>
          </p:nvPr>
        </p:nvSpPr>
        <p:spPr>
          <a:xfrm>
            <a:off x="6288023" y="1535113"/>
            <a:ext cx="4966132" cy="495751"/>
          </a:xfrm>
          <a:prstGeom prst="rect">
            <a:avLst/>
          </a:prstGeom>
          <a:solidFill>
            <a:srgbClr val="254061"/>
          </a:solidFill>
        </p:spPr>
        <p:txBody>
          <a:bodyPr tIns="0" anchor="ctr" anchorCtr="0"/>
          <a:lstStyle>
            <a:lvl1pPr marL="0" indent="0" algn="ctr">
              <a:buNone/>
              <a:defRPr sz="2182"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26" name="Content Placeholder 3"/>
          <p:cNvSpPr>
            <a:spLocks noGrp="1"/>
          </p:cNvSpPr>
          <p:nvPr>
            <p:ph sz="half" idx="14"/>
          </p:nvPr>
        </p:nvSpPr>
        <p:spPr>
          <a:xfrm>
            <a:off x="6288023" y="2174875"/>
            <a:ext cx="4966132" cy="3494364"/>
          </a:xfrm>
          <a:prstGeom prst="rect">
            <a:avLst/>
          </a:prstGeom>
        </p:spPr>
        <p:txBody>
          <a:bodyPr/>
          <a:lstStyle>
            <a:lvl1pPr marL="0" indent="-199507">
              <a:buClr>
                <a:srgbClr val="A2AAAD"/>
              </a:buClr>
              <a:buFont typeface="Wingdings" charset="2"/>
              <a:buChar char="§"/>
              <a:defRPr sz="2182">
                <a:solidFill>
                  <a:schemeClr val="tx2"/>
                </a:solidFill>
              </a:defRPr>
            </a:lvl1pPr>
            <a:lvl2pPr marL="507081" indent="-299261">
              <a:buClr>
                <a:srgbClr val="A2AAAD"/>
              </a:buClr>
              <a:buFont typeface="Arial"/>
              <a:buChar char="—"/>
              <a:defRPr sz="1818">
                <a:solidFill>
                  <a:schemeClr val="tx2"/>
                </a:solidFill>
              </a:defRPr>
            </a:lvl2pPr>
            <a:lvl3pPr marL="789717"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cxnSp>
        <p:nvCxnSpPr>
          <p:cNvPr id="27" name="Straight Connector 26"/>
          <p:cNvCxnSpPr/>
          <p:nvPr userDrawn="1"/>
        </p:nvCxnSpPr>
        <p:spPr>
          <a:xfrm>
            <a:off x="914400" y="5982010"/>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914400" y="1208403"/>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191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Column with Headers">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907464" y="6112880"/>
            <a:ext cx="9552661" cy="619794"/>
          </a:xfrm>
          <a:prstGeom prst="rect">
            <a:avLst/>
          </a:prstGeom>
        </p:spPr>
        <p:txBody>
          <a:bodyPr lIns="0" tIns="0" rIns="0" bIns="0" anchor="ctr" anchorCtr="0"/>
          <a:lstStyle>
            <a:lvl1pPr>
              <a:defRPr sz="818">
                <a:solidFill>
                  <a:srgbClr val="5B6770"/>
                </a:solidFill>
              </a:defRPr>
            </a:lvl1pPr>
          </a:lstStyle>
          <a:p>
            <a:endParaRPr lang="en-US"/>
          </a:p>
        </p:txBody>
      </p:sp>
      <p:sp>
        <p:nvSpPr>
          <p:cNvPr id="7" name="Slide Number Placeholder 5"/>
          <p:cNvSpPr>
            <a:spLocks noGrp="1"/>
          </p:cNvSpPr>
          <p:nvPr>
            <p:ph type="sldNum" sz="quarter" idx="12"/>
          </p:nvPr>
        </p:nvSpPr>
        <p:spPr>
          <a:xfrm>
            <a:off x="10460124" y="6112880"/>
            <a:ext cx="794029" cy="619794"/>
          </a:xfrm>
          <a:prstGeom prst="rect">
            <a:avLst/>
          </a:prstGeom>
        </p:spPr>
        <p:txBody>
          <a:bodyPr lIns="0" tIns="0" rIns="0" bIns="0" anchor="ctr" anchorCtr="0"/>
          <a:lstStyle>
            <a:lvl1pPr algn="r">
              <a:defRPr sz="1091">
                <a:solidFill>
                  <a:srgbClr val="5B6770"/>
                </a:solidFill>
              </a:defRPr>
            </a:lvl1pPr>
          </a:lstStyle>
          <a:p>
            <a:fld id="{5CE61E00-3839-3E4A-B957-9FADE12E630A}" type="slidenum">
              <a:rPr lang="en-US" smtClean="0"/>
              <a:pPr/>
              <a:t>‹#›</a:t>
            </a:fld>
            <a:endParaRPr lang="en-US"/>
          </a:p>
        </p:txBody>
      </p:sp>
      <p:sp>
        <p:nvSpPr>
          <p:cNvPr id="8" name="Title 10"/>
          <p:cNvSpPr>
            <a:spLocks noGrp="1"/>
          </p:cNvSpPr>
          <p:nvPr>
            <p:ph type="title"/>
          </p:nvPr>
        </p:nvSpPr>
        <p:spPr>
          <a:xfrm>
            <a:off x="3143068" y="2"/>
            <a:ext cx="8111085" cy="1166672"/>
          </a:xfrm>
          <a:prstGeom prst="rect">
            <a:avLst/>
          </a:prstGeom>
        </p:spPr>
        <p:txBody>
          <a:bodyPr vert="horz" wrap="square" anchor="ctr" anchorCtr="0"/>
          <a:lstStyle>
            <a:lvl1pPr algn="l">
              <a:defRPr sz="2909"/>
            </a:lvl1pPr>
          </a:lstStyle>
          <a:p>
            <a:endParaRPr lang="en-US"/>
          </a:p>
        </p:txBody>
      </p:sp>
      <p:cxnSp>
        <p:nvCxnSpPr>
          <p:cNvPr id="11" name="Straight Connector 10"/>
          <p:cNvCxnSpPr/>
          <p:nvPr userDrawn="1"/>
        </p:nvCxnSpPr>
        <p:spPr>
          <a:xfrm>
            <a:off x="4274999" y="1524931"/>
            <a:ext cx="0" cy="4144308"/>
          </a:xfrm>
          <a:prstGeom prst="line">
            <a:avLst/>
          </a:prstGeom>
          <a:ln w="12700" cmpd="sng">
            <a:solidFill>
              <a:srgbClr val="A2AAAD"/>
            </a:solidFill>
          </a:ln>
          <a:effectLst/>
        </p:spPr>
        <p:style>
          <a:lnRef idx="2">
            <a:schemeClr val="accent1"/>
          </a:lnRef>
          <a:fillRef idx="0">
            <a:schemeClr val="accent1"/>
          </a:fillRef>
          <a:effectRef idx="1">
            <a:schemeClr val="accent1"/>
          </a:effectRef>
          <a:fontRef idx="minor">
            <a:schemeClr val="tx1"/>
          </a:fontRef>
        </p:style>
      </p:cxnSp>
      <p:sp>
        <p:nvSpPr>
          <p:cNvPr id="16" name="Text Placeholder 2"/>
          <p:cNvSpPr>
            <a:spLocks noGrp="1"/>
          </p:cNvSpPr>
          <p:nvPr>
            <p:ph type="body" idx="13"/>
          </p:nvPr>
        </p:nvSpPr>
        <p:spPr>
          <a:xfrm>
            <a:off x="899363" y="1535112"/>
            <a:ext cx="3147759" cy="713165"/>
          </a:xfrm>
          <a:prstGeom prst="rect">
            <a:avLst/>
          </a:prstGeom>
          <a:solidFill>
            <a:srgbClr val="254061"/>
          </a:solidFill>
        </p:spPr>
        <p:txBody>
          <a:bodyPr tIns="0"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17" name="Content Placeholder 3"/>
          <p:cNvSpPr>
            <a:spLocks noGrp="1"/>
          </p:cNvSpPr>
          <p:nvPr>
            <p:ph sz="half" idx="14"/>
          </p:nvPr>
        </p:nvSpPr>
        <p:spPr>
          <a:xfrm>
            <a:off x="899360" y="2406263"/>
            <a:ext cx="3147760" cy="3262976"/>
          </a:xfrm>
          <a:prstGeom prst="rect">
            <a:avLst/>
          </a:prstGeom>
        </p:spPr>
        <p:txBody>
          <a:bodyPr lIns="0" rIns="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cxnSp>
        <p:nvCxnSpPr>
          <p:cNvPr id="20" name="Straight Connector 19"/>
          <p:cNvCxnSpPr/>
          <p:nvPr userDrawn="1"/>
        </p:nvCxnSpPr>
        <p:spPr>
          <a:xfrm>
            <a:off x="7878516" y="1524931"/>
            <a:ext cx="0" cy="4144308"/>
          </a:xfrm>
          <a:prstGeom prst="line">
            <a:avLst/>
          </a:prstGeom>
          <a:ln w="12700" cmpd="sng">
            <a:solidFill>
              <a:srgbClr val="A2AAAD"/>
            </a:solidFill>
          </a:ln>
          <a:effectLst/>
        </p:spPr>
        <p:style>
          <a:lnRef idx="2">
            <a:schemeClr val="accent1"/>
          </a:lnRef>
          <a:fillRef idx="0">
            <a:schemeClr val="accent1"/>
          </a:fillRef>
          <a:effectRef idx="1">
            <a:schemeClr val="accent1"/>
          </a:effectRef>
          <a:fontRef idx="minor">
            <a:schemeClr val="tx1"/>
          </a:fontRef>
        </p:style>
      </p:cxnSp>
      <p:sp>
        <p:nvSpPr>
          <p:cNvPr id="23" name="Text Placeholder 2"/>
          <p:cNvSpPr>
            <a:spLocks noGrp="1"/>
          </p:cNvSpPr>
          <p:nvPr>
            <p:ph type="body" idx="15"/>
          </p:nvPr>
        </p:nvSpPr>
        <p:spPr>
          <a:xfrm>
            <a:off x="4502881" y="1535112"/>
            <a:ext cx="3147759" cy="713165"/>
          </a:xfrm>
          <a:prstGeom prst="rect">
            <a:avLst/>
          </a:prstGeom>
          <a:solidFill>
            <a:srgbClr val="254061"/>
          </a:solidFill>
        </p:spPr>
        <p:txBody>
          <a:bodyPr tIns="0"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25" name="Text Placeholder 2"/>
          <p:cNvSpPr>
            <a:spLocks noGrp="1"/>
          </p:cNvSpPr>
          <p:nvPr>
            <p:ph type="body" idx="17"/>
          </p:nvPr>
        </p:nvSpPr>
        <p:spPr>
          <a:xfrm>
            <a:off x="8106398" y="1535112"/>
            <a:ext cx="3147759" cy="713165"/>
          </a:xfrm>
          <a:prstGeom prst="rect">
            <a:avLst/>
          </a:prstGeom>
          <a:solidFill>
            <a:srgbClr val="254061"/>
          </a:solidFill>
        </p:spPr>
        <p:txBody>
          <a:bodyPr tIns="0"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27" name="Content Placeholder 3"/>
          <p:cNvSpPr>
            <a:spLocks noGrp="1"/>
          </p:cNvSpPr>
          <p:nvPr>
            <p:ph sz="half" idx="18"/>
          </p:nvPr>
        </p:nvSpPr>
        <p:spPr>
          <a:xfrm>
            <a:off x="4502876" y="2406263"/>
            <a:ext cx="3147760" cy="3262976"/>
          </a:xfrm>
          <a:prstGeom prst="rect">
            <a:avLst/>
          </a:prstGeom>
        </p:spPr>
        <p:txBody>
          <a:bodyPr lIns="0" rIns="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sp>
        <p:nvSpPr>
          <p:cNvPr id="28" name="Content Placeholder 3"/>
          <p:cNvSpPr>
            <a:spLocks noGrp="1"/>
          </p:cNvSpPr>
          <p:nvPr>
            <p:ph sz="half" idx="19"/>
          </p:nvPr>
        </p:nvSpPr>
        <p:spPr>
          <a:xfrm>
            <a:off x="8106395" y="2406263"/>
            <a:ext cx="3147760" cy="3262976"/>
          </a:xfrm>
          <a:prstGeom prst="rect">
            <a:avLst/>
          </a:prstGeom>
        </p:spPr>
        <p:txBody>
          <a:bodyPr lIns="0" rIns="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cxnSp>
        <p:nvCxnSpPr>
          <p:cNvPr id="29" name="Straight Connector 28"/>
          <p:cNvCxnSpPr/>
          <p:nvPr userDrawn="1"/>
        </p:nvCxnSpPr>
        <p:spPr>
          <a:xfrm>
            <a:off x="914400" y="5982010"/>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914400" y="1208403"/>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5661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 Column Offset A">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907464" y="6112880"/>
            <a:ext cx="9552661" cy="619794"/>
          </a:xfrm>
          <a:prstGeom prst="rect">
            <a:avLst/>
          </a:prstGeom>
        </p:spPr>
        <p:txBody>
          <a:bodyPr lIns="0" tIns="0" rIns="0" bIns="0" anchor="ctr" anchorCtr="0"/>
          <a:lstStyle>
            <a:lvl1pPr>
              <a:defRPr sz="818">
                <a:solidFill>
                  <a:srgbClr val="5B6770"/>
                </a:solidFill>
              </a:defRPr>
            </a:lvl1pPr>
          </a:lstStyle>
          <a:p>
            <a:endParaRPr lang="en-US"/>
          </a:p>
        </p:txBody>
      </p:sp>
      <p:sp>
        <p:nvSpPr>
          <p:cNvPr id="6" name="Slide Number Placeholder 5"/>
          <p:cNvSpPr>
            <a:spLocks noGrp="1"/>
          </p:cNvSpPr>
          <p:nvPr>
            <p:ph type="sldNum" sz="quarter" idx="12"/>
          </p:nvPr>
        </p:nvSpPr>
        <p:spPr>
          <a:xfrm>
            <a:off x="10460124" y="6112880"/>
            <a:ext cx="794029" cy="619794"/>
          </a:xfrm>
          <a:prstGeom prst="rect">
            <a:avLst/>
          </a:prstGeom>
        </p:spPr>
        <p:txBody>
          <a:bodyPr lIns="0" tIns="0" rIns="0" bIns="0" anchor="ctr" anchorCtr="0"/>
          <a:lstStyle>
            <a:lvl1pPr algn="r">
              <a:defRPr sz="1091">
                <a:solidFill>
                  <a:srgbClr val="5B6770"/>
                </a:solidFill>
              </a:defRPr>
            </a:lvl1pPr>
          </a:lstStyle>
          <a:p>
            <a:fld id="{5CE61E00-3839-3E4A-B957-9FADE12E630A}" type="slidenum">
              <a:rPr lang="en-US" smtClean="0"/>
              <a:pPr/>
              <a:t>‹#›</a:t>
            </a:fld>
            <a:endParaRPr lang="en-US"/>
          </a:p>
        </p:txBody>
      </p:sp>
      <p:sp>
        <p:nvSpPr>
          <p:cNvPr id="7" name="Title 10"/>
          <p:cNvSpPr>
            <a:spLocks noGrp="1"/>
          </p:cNvSpPr>
          <p:nvPr>
            <p:ph type="title"/>
          </p:nvPr>
        </p:nvSpPr>
        <p:spPr>
          <a:xfrm>
            <a:off x="3143068" y="2"/>
            <a:ext cx="8111085" cy="1166672"/>
          </a:xfrm>
          <a:prstGeom prst="rect">
            <a:avLst/>
          </a:prstGeom>
        </p:spPr>
        <p:txBody>
          <a:bodyPr vert="horz" wrap="square" anchor="ctr" anchorCtr="0"/>
          <a:lstStyle>
            <a:lvl1pPr algn="l">
              <a:defRPr sz="2909"/>
            </a:lvl1pPr>
          </a:lstStyle>
          <a:p>
            <a:endParaRPr lang="en-US"/>
          </a:p>
        </p:txBody>
      </p:sp>
      <p:cxnSp>
        <p:nvCxnSpPr>
          <p:cNvPr id="8" name="Straight Connector 7"/>
          <p:cNvCxnSpPr/>
          <p:nvPr userDrawn="1"/>
        </p:nvCxnSpPr>
        <p:spPr>
          <a:xfrm>
            <a:off x="4274999" y="1524931"/>
            <a:ext cx="0" cy="4144308"/>
          </a:xfrm>
          <a:prstGeom prst="line">
            <a:avLst/>
          </a:prstGeom>
          <a:ln w="12700" cmpd="sng">
            <a:solidFill>
              <a:srgbClr val="A2AAAD"/>
            </a:solidFill>
          </a:ln>
          <a:effectLst/>
        </p:spPr>
        <p:style>
          <a:lnRef idx="2">
            <a:schemeClr val="accent1"/>
          </a:lnRef>
          <a:fillRef idx="0">
            <a:schemeClr val="accent1"/>
          </a:fillRef>
          <a:effectRef idx="1">
            <a:schemeClr val="accent1"/>
          </a:effectRef>
          <a:fontRef idx="minor">
            <a:schemeClr val="tx1"/>
          </a:fontRef>
        </p:style>
      </p:cxnSp>
      <p:sp>
        <p:nvSpPr>
          <p:cNvPr id="9" name="Text Placeholder 2"/>
          <p:cNvSpPr>
            <a:spLocks noGrp="1"/>
          </p:cNvSpPr>
          <p:nvPr>
            <p:ph type="body" idx="13"/>
          </p:nvPr>
        </p:nvSpPr>
        <p:spPr>
          <a:xfrm>
            <a:off x="899363" y="1535112"/>
            <a:ext cx="3147759" cy="713165"/>
          </a:xfrm>
          <a:prstGeom prst="rect">
            <a:avLst/>
          </a:prstGeom>
          <a:solidFill>
            <a:srgbClr val="254061"/>
          </a:solidFill>
        </p:spPr>
        <p:txBody>
          <a:bodyPr tIns="0"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10" name="Content Placeholder 3"/>
          <p:cNvSpPr>
            <a:spLocks noGrp="1"/>
          </p:cNvSpPr>
          <p:nvPr>
            <p:ph sz="half" idx="14"/>
          </p:nvPr>
        </p:nvSpPr>
        <p:spPr>
          <a:xfrm>
            <a:off x="899360" y="2406263"/>
            <a:ext cx="3147760" cy="3262976"/>
          </a:xfrm>
          <a:prstGeom prst="rect">
            <a:avLst/>
          </a:prstGeom>
        </p:spPr>
        <p:txBody>
          <a:bodyPr lIns="0" rIns="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sp>
        <p:nvSpPr>
          <p:cNvPr id="11" name="Text Placeholder 2"/>
          <p:cNvSpPr>
            <a:spLocks noGrp="1"/>
          </p:cNvSpPr>
          <p:nvPr>
            <p:ph type="body" idx="15"/>
          </p:nvPr>
        </p:nvSpPr>
        <p:spPr>
          <a:xfrm>
            <a:off x="4502877" y="1535112"/>
            <a:ext cx="6751275" cy="713165"/>
          </a:xfrm>
          <a:prstGeom prst="rect">
            <a:avLst/>
          </a:prstGeom>
          <a:solidFill>
            <a:srgbClr val="254061"/>
          </a:solidFill>
        </p:spPr>
        <p:txBody>
          <a:bodyPr tIns="0"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12" name="Content Placeholder 3"/>
          <p:cNvSpPr>
            <a:spLocks noGrp="1"/>
          </p:cNvSpPr>
          <p:nvPr>
            <p:ph sz="half" idx="18"/>
          </p:nvPr>
        </p:nvSpPr>
        <p:spPr>
          <a:xfrm>
            <a:off x="4502876" y="2406263"/>
            <a:ext cx="6751277" cy="3262976"/>
          </a:xfrm>
          <a:prstGeom prst="rect">
            <a:avLst/>
          </a:prstGeom>
        </p:spPr>
        <p:txBody>
          <a:bodyPr lIns="0" rIns="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cxnSp>
        <p:nvCxnSpPr>
          <p:cNvPr id="13" name="Straight Connector 12"/>
          <p:cNvCxnSpPr/>
          <p:nvPr userDrawn="1"/>
        </p:nvCxnSpPr>
        <p:spPr>
          <a:xfrm>
            <a:off x="914400" y="5982010"/>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914400" y="1208403"/>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408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B56B-3712-CBCF-8FDF-178367D7B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B05BF9-7648-0FB5-3806-5043034CD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F317E-C72E-9E1B-61B7-6D4411161DD9}"/>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5" name="Footer Placeholder 4">
            <a:extLst>
              <a:ext uri="{FF2B5EF4-FFF2-40B4-BE49-F238E27FC236}">
                <a16:creationId xmlns:a16="http://schemas.microsoft.com/office/drawing/2014/main" id="{2A78D0DD-9019-C4D1-87B8-2CC7CE5E6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F236F-0841-66AB-BE1B-CA11308C4EA3}"/>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130658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 Column Offset B">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907464" y="6112880"/>
            <a:ext cx="9552661" cy="619794"/>
          </a:xfrm>
          <a:prstGeom prst="rect">
            <a:avLst/>
          </a:prstGeom>
        </p:spPr>
        <p:txBody>
          <a:bodyPr lIns="0" tIns="0" rIns="0" bIns="0" anchor="ctr" anchorCtr="0"/>
          <a:lstStyle>
            <a:lvl1pPr>
              <a:defRPr sz="818">
                <a:solidFill>
                  <a:srgbClr val="5B6770"/>
                </a:solidFill>
              </a:defRPr>
            </a:lvl1pPr>
          </a:lstStyle>
          <a:p>
            <a:endParaRPr lang="en-US"/>
          </a:p>
        </p:txBody>
      </p:sp>
      <p:sp>
        <p:nvSpPr>
          <p:cNvPr id="9" name="Slide Number Placeholder 5"/>
          <p:cNvSpPr>
            <a:spLocks noGrp="1"/>
          </p:cNvSpPr>
          <p:nvPr>
            <p:ph type="sldNum" sz="quarter" idx="12"/>
          </p:nvPr>
        </p:nvSpPr>
        <p:spPr>
          <a:xfrm>
            <a:off x="10460124" y="6112880"/>
            <a:ext cx="794029" cy="619794"/>
          </a:xfrm>
          <a:prstGeom prst="rect">
            <a:avLst/>
          </a:prstGeom>
        </p:spPr>
        <p:txBody>
          <a:bodyPr lIns="0" tIns="0" rIns="0" bIns="0" anchor="ctr" anchorCtr="0"/>
          <a:lstStyle>
            <a:lvl1pPr algn="r">
              <a:defRPr sz="1091">
                <a:solidFill>
                  <a:srgbClr val="5B6770"/>
                </a:solidFill>
              </a:defRPr>
            </a:lvl1pPr>
          </a:lstStyle>
          <a:p>
            <a:fld id="{5CE61E00-3839-3E4A-B957-9FADE12E630A}" type="slidenum">
              <a:rPr lang="en-US" smtClean="0"/>
              <a:pPr/>
              <a:t>‹#›</a:t>
            </a:fld>
            <a:endParaRPr lang="en-US"/>
          </a:p>
        </p:txBody>
      </p:sp>
      <p:sp>
        <p:nvSpPr>
          <p:cNvPr id="10" name="Title 10"/>
          <p:cNvSpPr txBox="1">
            <a:spLocks/>
          </p:cNvSpPr>
          <p:nvPr userDrawn="1"/>
        </p:nvSpPr>
        <p:spPr>
          <a:xfrm>
            <a:off x="3143068" y="2"/>
            <a:ext cx="8111085" cy="1166672"/>
          </a:xfrm>
          <a:prstGeom prst="rect">
            <a:avLst/>
          </a:prstGeom>
        </p:spPr>
        <p:txBody>
          <a:bodyPr vert="horz" wrap="square" anchor="ctr" anchorCtr="0"/>
          <a:lstStyle>
            <a:lvl1pPr algn="l" defTabSz="457200" rtl="0" eaLnBrk="1" latinLnBrk="0" hangingPunct="1">
              <a:spcBef>
                <a:spcPct val="0"/>
              </a:spcBef>
              <a:buNone/>
              <a:defRPr sz="3200" kern="1200">
                <a:solidFill>
                  <a:schemeClr val="tx1"/>
                </a:solidFill>
                <a:latin typeface="Palatino"/>
                <a:ea typeface="+mj-ea"/>
                <a:cs typeface="+mj-cs"/>
              </a:defRPr>
            </a:lvl1pPr>
          </a:lstStyle>
          <a:p>
            <a:endParaRPr lang="en-US" sz="2909">
              <a:solidFill>
                <a:srgbClr val="5B6770"/>
              </a:solidFill>
            </a:endParaRPr>
          </a:p>
        </p:txBody>
      </p:sp>
      <p:cxnSp>
        <p:nvCxnSpPr>
          <p:cNvPr id="11" name="Straight Connector 10"/>
          <p:cNvCxnSpPr/>
          <p:nvPr userDrawn="1"/>
        </p:nvCxnSpPr>
        <p:spPr>
          <a:xfrm>
            <a:off x="7878516" y="1524931"/>
            <a:ext cx="0" cy="4144308"/>
          </a:xfrm>
          <a:prstGeom prst="line">
            <a:avLst/>
          </a:prstGeom>
          <a:ln w="12700" cmpd="sng">
            <a:solidFill>
              <a:srgbClr val="A2AAAD"/>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idx="15"/>
          </p:nvPr>
        </p:nvSpPr>
        <p:spPr>
          <a:xfrm>
            <a:off x="907468" y="1535112"/>
            <a:ext cx="6743171" cy="713165"/>
          </a:xfrm>
          <a:prstGeom prst="rect">
            <a:avLst/>
          </a:prstGeom>
          <a:solidFill>
            <a:srgbClr val="254061"/>
          </a:solidFill>
        </p:spPr>
        <p:txBody>
          <a:bodyPr tIns="0"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13" name="Text Placeholder 2"/>
          <p:cNvSpPr>
            <a:spLocks noGrp="1"/>
          </p:cNvSpPr>
          <p:nvPr>
            <p:ph type="body" idx="17"/>
          </p:nvPr>
        </p:nvSpPr>
        <p:spPr>
          <a:xfrm>
            <a:off x="8106398" y="1535112"/>
            <a:ext cx="3147759" cy="713165"/>
          </a:xfrm>
          <a:prstGeom prst="rect">
            <a:avLst/>
          </a:prstGeom>
          <a:solidFill>
            <a:srgbClr val="254061"/>
          </a:solidFill>
        </p:spPr>
        <p:txBody>
          <a:bodyPr tIns="0"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14" name="Content Placeholder 3"/>
          <p:cNvSpPr>
            <a:spLocks noGrp="1"/>
          </p:cNvSpPr>
          <p:nvPr>
            <p:ph sz="half" idx="18"/>
          </p:nvPr>
        </p:nvSpPr>
        <p:spPr>
          <a:xfrm>
            <a:off x="907464" y="2406263"/>
            <a:ext cx="6743173" cy="3262976"/>
          </a:xfrm>
          <a:prstGeom prst="rect">
            <a:avLst/>
          </a:prstGeom>
        </p:spPr>
        <p:txBody>
          <a:bodyPr lIns="0" rIns="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sp>
        <p:nvSpPr>
          <p:cNvPr id="15" name="Content Placeholder 3"/>
          <p:cNvSpPr>
            <a:spLocks noGrp="1"/>
          </p:cNvSpPr>
          <p:nvPr>
            <p:ph sz="half" idx="19"/>
          </p:nvPr>
        </p:nvSpPr>
        <p:spPr>
          <a:xfrm>
            <a:off x="8106395" y="2406263"/>
            <a:ext cx="3147760" cy="3262976"/>
          </a:xfrm>
          <a:prstGeom prst="rect">
            <a:avLst/>
          </a:prstGeom>
        </p:spPr>
        <p:txBody>
          <a:bodyPr lIns="0" rIns="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sp>
        <p:nvSpPr>
          <p:cNvPr id="18" name="Title 10"/>
          <p:cNvSpPr>
            <a:spLocks noGrp="1"/>
          </p:cNvSpPr>
          <p:nvPr>
            <p:ph type="title"/>
          </p:nvPr>
        </p:nvSpPr>
        <p:spPr>
          <a:xfrm>
            <a:off x="3143068" y="2"/>
            <a:ext cx="8111085" cy="1166672"/>
          </a:xfrm>
          <a:prstGeom prst="rect">
            <a:avLst/>
          </a:prstGeom>
        </p:spPr>
        <p:txBody>
          <a:bodyPr vert="horz" wrap="square" anchor="ctr" anchorCtr="0"/>
          <a:lstStyle>
            <a:lvl1pPr algn="l">
              <a:defRPr sz="2909"/>
            </a:lvl1pPr>
          </a:lstStyle>
          <a:p>
            <a:endParaRPr lang="en-US"/>
          </a:p>
        </p:txBody>
      </p:sp>
      <p:cxnSp>
        <p:nvCxnSpPr>
          <p:cNvPr id="20" name="Straight Connector 19"/>
          <p:cNvCxnSpPr/>
          <p:nvPr userDrawn="1"/>
        </p:nvCxnSpPr>
        <p:spPr>
          <a:xfrm>
            <a:off x="914400" y="5982010"/>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914400" y="1208403"/>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9808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 Rows Text with Header">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907464" y="6112880"/>
            <a:ext cx="9552661" cy="619794"/>
          </a:xfrm>
          <a:prstGeom prst="rect">
            <a:avLst/>
          </a:prstGeom>
        </p:spPr>
        <p:txBody>
          <a:bodyPr lIns="0" tIns="0" rIns="0" bIns="0" anchor="ctr" anchorCtr="0"/>
          <a:lstStyle>
            <a:lvl1pPr>
              <a:defRPr sz="818">
                <a:solidFill>
                  <a:srgbClr val="5B6770"/>
                </a:solidFill>
              </a:defRPr>
            </a:lvl1pPr>
          </a:lstStyle>
          <a:p>
            <a:endParaRPr lang="en-US"/>
          </a:p>
        </p:txBody>
      </p:sp>
      <p:sp>
        <p:nvSpPr>
          <p:cNvPr id="9" name="Slide Number Placeholder 5"/>
          <p:cNvSpPr>
            <a:spLocks noGrp="1"/>
          </p:cNvSpPr>
          <p:nvPr>
            <p:ph type="sldNum" sz="quarter" idx="12"/>
          </p:nvPr>
        </p:nvSpPr>
        <p:spPr>
          <a:xfrm>
            <a:off x="10460124" y="6112880"/>
            <a:ext cx="794029" cy="619794"/>
          </a:xfrm>
          <a:prstGeom prst="rect">
            <a:avLst/>
          </a:prstGeom>
        </p:spPr>
        <p:txBody>
          <a:bodyPr lIns="0" tIns="0" rIns="0" bIns="0" anchor="ctr" anchorCtr="0"/>
          <a:lstStyle>
            <a:lvl1pPr algn="r">
              <a:defRPr sz="1091">
                <a:solidFill>
                  <a:srgbClr val="5B6770"/>
                </a:solidFill>
              </a:defRPr>
            </a:lvl1pPr>
          </a:lstStyle>
          <a:p>
            <a:fld id="{5CE61E00-3839-3E4A-B957-9FADE12E630A}" type="slidenum">
              <a:rPr lang="en-US" smtClean="0"/>
              <a:pPr/>
              <a:t>‹#›</a:t>
            </a:fld>
            <a:endParaRPr lang="en-US"/>
          </a:p>
        </p:txBody>
      </p:sp>
      <p:sp>
        <p:nvSpPr>
          <p:cNvPr id="10" name="Title 10"/>
          <p:cNvSpPr txBox="1">
            <a:spLocks/>
          </p:cNvSpPr>
          <p:nvPr userDrawn="1"/>
        </p:nvSpPr>
        <p:spPr>
          <a:xfrm>
            <a:off x="3143068" y="2"/>
            <a:ext cx="8111085" cy="1166672"/>
          </a:xfrm>
          <a:prstGeom prst="rect">
            <a:avLst/>
          </a:prstGeom>
        </p:spPr>
        <p:txBody>
          <a:bodyPr vert="horz" wrap="square" anchor="ctr" anchorCtr="0"/>
          <a:lstStyle>
            <a:lvl1pPr algn="l" defTabSz="457200" rtl="0" eaLnBrk="1" latinLnBrk="0" hangingPunct="1">
              <a:spcBef>
                <a:spcPct val="0"/>
              </a:spcBef>
              <a:buNone/>
              <a:defRPr sz="3200" kern="1200">
                <a:solidFill>
                  <a:schemeClr val="tx1"/>
                </a:solidFill>
                <a:latin typeface="Palatino"/>
                <a:ea typeface="+mj-ea"/>
                <a:cs typeface="+mj-cs"/>
              </a:defRPr>
            </a:lvl1pPr>
          </a:lstStyle>
          <a:p>
            <a:endParaRPr lang="en-US" sz="2909">
              <a:solidFill>
                <a:srgbClr val="5B6770"/>
              </a:solidFill>
            </a:endParaRPr>
          </a:p>
        </p:txBody>
      </p:sp>
      <p:sp>
        <p:nvSpPr>
          <p:cNvPr id="17" name="Title 10"/>
          <p:cNvSpPr>
            <a:spLocks noGrp="1"/>
          </p:cNvSpPr>
          <p:nvPr>
            <p:ph type="title"/>
          </p:nvPr>
        </p:nvSpPr>
        <p:spPr>
          <a:xfrm>
            <a:off x="3143068" y="6076"/>
            <a:ext cx="8111085" cy="1166672"/>
          </a:xfrm>
          <a:prstGeom prst="rect">
            <a:avLst/>
          </a:prstGeom>
        </p:spPr>
        <p:txBody>
          <a:bodyPr vert="horz" wrap="square" anchor="ctr" anchorCtr="0"/>
          <a:lstStyle>
            <a:lvl1pPr algn="l">
              <a:defRPr sz="2909"/>
            </a:lvl1pPr>
          </a:lstStyle>
          <a:p>
            <a:endParaRPr lang="en-US"/>
          </a:p>
        </p:txBody>
      </p:sp>
      <p:sp>
        <p:nvSpPr>
          <p:cNvPr id="20" name="Content Placeholder 3"/>
          <p:cNvSpPr>
            <a:spLocks noGrp="1"/>
          </p:cNvSpPr>
          <p:nvPr>
            <p:ph sz="half" idx="18"/>
          </p:nvPr>
        </p:nvSpPr>
        <p:spPr>
          <a:xfrm>
            <a:off x="4326651" y="1392404"/>
            <a:ext cx="6927504" cy="1233512"/>
          </a:xfrm>
          <a:prstGeom prst="rect">
            <a:avLst/>
          </a:prstGeom>
        </p:spPr>
        <p:txBody>
          <a:bodyPr lIns="0" rIns="0" anchor="t" anchorCtr="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cxnSp>
        <p:nvCxnSpPr>
          <p:cNvPr id="25" name="Straight Connector 24"/>
          <p:cNvCxnSpPr/>
          <p:nvPr userDrawn="1"/>
        </p:nvCxnSpPr>
        <p:spPr>
          <a:xfrm>
            <a:off x="907464" y="2803155"/>
            <a:ext cx="10346691" cy="0"/>
          </a:xfrm>
          <a:prstGeom prst="line">
            <a:avLst/>
          </a:prstGeom>
          <a:ln w="12700" cmpd="sng">
            <a:solidFill>
              <a:srgbClr val="A2AAAD"/>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907464" y="4391146"/>
            <a:ext cx="10346691" cy="0"/>
          </a:xfrm>
          <a:prstGeom prst="line">
            <a:avLst/>
          </a:prstGeom>
          <a:ln w="12700" cmpd="sng">
            <a:solidFill>
              <a:srgbClr val="A2AAAD"/>
            </a:solidFill>
          </a:ln>
          <a:effectLst/>
        </p:spPr>
        <p:style>
          <a:lnRef idx="2">
            <a:schemeClr val="accent1"/>
          </a:lnRef>
          <a:fillRef idx="0">
            <a:schemeClr val="accent1"/>
          </a:fillRef>
          <a:effectRef idx="1">
            <a:schemeClr val="accent1"/>
          </a:effectRef>
          <a:fontRef idx="minor">
            <a:schemeClr val="tx1"/>
          </a:fontRef>
        </p:style>
      </p:cxnSp>
      <p:sp>
        <p:nvSpPr>
          <p:cNvPr id="27" name="Text Placeholder 2"/>
          <p:cNvSpPr>
            <a:spLocks noGrp="1"/>
          </p:cNvSpPr>
          <p:nvPr>
            <p:ph type="body" idx="13"/>
          </p:nvPr>
        </p:nvSpPr>
        <p:spPr>
          <a:xfrm>
            <a:off x="899363" y="1392406"/>
            <a:ext cx="3147759" cy="1233513"/>
          </a:xfrm>
          <a:prstGeom prst="rect">
            <a:avLst/>
          </a:prstGeom>
          <a:solidFill>
            <a:srgbClr val="254061"/>
          </a:solidFill>
        </p:spPr>
        <p:txBody>
          <a:bodyPr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28" name="Text Placeholder 2"/>
          <p:cNvSpPr>
            <a:spLocks noGrp="1"/>
          </p:cNvSpPr>
          <p:nvPr>
            <p:ph type="body" idx="19"/>
          </p:nvPr>
        </p:nvSpPr>
        <p:spPr>
          <a:xfrm>
            <a:off x="899363" y="2980399"/>
            <a:ext cx="3147759" cy="1233513"/>
          </a:xfrm>
          <a:prstGeom prst="rect">
            <a:avLst/>
          </a:prstGeom>
          <a:solidFill>
            <a:srgbClr val="254061"/>
          </a:solidFill>
        </p:spPr>
        <p:txBody>
          <a:bodyPr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29" name="Text Placeholder 2"/>
          <p:cNvSpPr>
            <a:spLocks noGrp="1"/>
          </p:cNvSpPr>
          <p:nvPr>
            <p:ph type="body" idx="20"/>
          </p:nvPr>
        </p:nvSpPr>
        <p:spPr>
          <a:xfrm>
            <a:off x="899363" y="4568390"/>
            <a:ext cx="3147759" cy="1233513"/>
          </a:xfrm>
          <a:prstGeom prst="rect">
            <a:avLst/>
          </a:prstGeom>
          <a:solidFill>
            <a:srgbClr val="254061"/>
          </a:solidFill>
        </p:spPr>
        <p:txBody>
          <a:bodyPr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30" name="Content Placeholder 3"/>
          <p:cNvSpPr>
            <a:spLocks noGrp="1"/>
          </p:cNvSpPr>
          <p:nvPr>
            <p:ph sz="half" idx="21"/>
          </p:nvPr>
        </p:nvSpPr>
        <p:spPr>
          <a:xfrm>
            <a:off x="4326651" y="2980395"/>
            <a:ext cx="6927504" cy="1233512"/>
          </a:xfrm>
          <a:prstGeom prst="rect">
            <a:avLst/>
          </a:prstGeom>
        </p:spPr>
        <p:txBody>
          <a:bodyPr lIns="0" rIns="0" anchor="t" anchorCtr="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sp>
        <p:nvSpPr>
          <p:cNvPr id="31" name="Content Placeholder 3"/>
          <p:cNvSpPr>
            <a:spLocks noGrp="1"/>
          </p:cNvSpPr>
          <p:nvPr>
            <p:ph sz="half" idx="22"/>
          </p:nvPr>
        </p:nvSpPr>
        <p:spPr>
          <a:xfrm>
            <a:off x="4326651" y="4568386"/>
            <a:ext cx="6927504" cy="1233512"/>
          </a:xfrm>
          <a:prstGeom prst="rect">
            <a:avLst/>
          </a:prstGeom>
        </p:spPr>
        <p:txBody>
          <a:bodyPr lIns="0" rIns="0" anchor="t" anchorCtr="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cxnSp>
        <p:nvCxnSpPr>
          <p:cNvPr id="32" name="Straight Connector 31"/>
          <p:cNvCxnSpPr/>
          <p:nvPr userDrawn="1"/>
        </p:nvCxnSpPr>
        <p:spPr>
          <a:xfrm>
            <a:off x="914400" y="5982010"/>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4400" y="1208403"/>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8759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 Rows A">
    <p:spTree>
      <p:nvGrpSpPr>
        <p:cNvPr id="1" name=""/>
        <p:cNvGrpSpPr/>
        <p:nvPr/>
      </p:nvGrpSpPr>
      <p:grpSpPr>
        <a:xfrm>
          <a:off x="0" y="0"/>
          <a:ext cx="0" cy="0"/>
          <a:chOff x="0" y="0"/>
          <a:chExt cx="0" cy="0"/>
        </a:xfrm>
      </p:grpSpPr>
      <p:sp>
        <p:nvSpPr>
          <p:cNvPr id="10" name="Title 10"/>
          <p:cNvSpPr txBox="1">
            <a:spLocks/>
          </p:cNvSpPr>
          <p:nvPr userDrawn="1"/>
        </p:nvSpPr>
        <p:spPr>
          <a:xfrm>
            <a:off x="3143068" y="2"/>
            <a:ext cx="8111085" cy="1166672"/>
          </a:xfrm>
          <a:prstGeom prst="rect">
            <a:avLst/>
          </a:prstGeom>
        </p:spPr>
        <p:txBody>
          <a:bodyPr vert="horz" wrap="square" anchor="ctr" anchorCtr="0"/>
          <a:lstStyle>
            <a:lvl1pPr algn="l" defTabSz="457200" rtl="0" eaLnBrk="1" latinLnBrk="0" hangingPunct="1">
              <a:spcBef>
                <a:spcPct val="0"/>
              </a:spcBef>
              <a:buNone/>
              <a:defRPr sz="3200" kern="1200">
                <a:solidFill>
                  <a:schemeClr val="tx1"/>
                </a:solidFill>
                <a:latin typeface="Palatino"/>
                <a:ea typeface="+mj-ea"/>
                <a:cs typeface="+mj-cs"/>
              </a:defRPr>
            </a:lvl1pPr>
          </a:lstStyle>
          <a:p>
            <a:endParaRPr lang="en-US" sz="2909">
              <a:solidFill>
                <a:srgbClr val="5B6770"/>
              </a:solidFill>
            </a:endParaRPr>
          </a:p>
        </p:txBody>
      </p:sp>
      <p:cxnSp>
        <p:nvCxnSpPr>
          <p:cNvPr id="18" name="Straight Connector 17"/>
          <p:cNvCxnSpPr/>
          <p:nvPr userDrawn="1"/>
        </p:nvCxnSpPr>
        <p:spPr>
          <a:xfrm>
            <a:off x="914400" y="5982010"/>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914400" y="1208403"/>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sp>
        <p:nvSpPr>
          <p:cNvPr id="22" name="Content Placeholder 3"/>
          <p:cNvSpPr>
            <a:spLocks noGrp="1"/>
          </p:cNvSpPr>
          <p:nvPr>
            <p:ph sz="half" idx="2"/>
          </p:nvPr>
        </p:nvSpPr>
        <p:spPr>
          <a:xfrm>
            <a:off x="907463" y="1874928"/>
            <a:ext cx="10346692" cy="1689825"/>
          </a:xfrm>
          <a:prstGeom prst="rect">
            <a:avLst/>
          </a:prstGeom>
        </p:spPr>
        <p:txBody>
          <a:bodyPr/>
          <a:lstStyle>
            <a:lvl1pPr marL="0" indent="-199507">
              <a:buClr>
                <a:srgbClr val="A2AAAD"/>
              </a:buClr>
              <a:buFont typeface="Wingdings" charset="2"/>
              <a:buChar char="§"/>
              <a:defRPr sz="2182">
                <a:solidFill>
                  <a:schemeClr val="tx2"/>
                </a:solidFill>
              </a:defRPr>
            </a:lvl1pPr>
            <a:lvl2pPr marL="507081" indent="-299261">
              <a:buClr>
                <a:srgbClr val="A2AAAD"/>
              </a:buClr>
              <a:buFont typeface="Arial"/>
              <a:buChar char="—"/>
              <a:defRPr sz="1818">
                <a:solidFill>
                  <a:schemeClr val="tx2"/>
                </a:solidFill>
              </a:defRPr>
            </a:lvl2pPr>
            <a:lvl3pPr marL="789717"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sp>
        <p:nvSpPr>
          <p:cNvPr id="23" name="Text Placeholder 13"/>
          <p:cNvSpPr>
            <a:spLocks noGrp="1"/>
          </p:cNvSpPr>
          <p:nvPr>
            <p:ph type="body" sz="quarter" idx="14"/>
          </p:nvPr>
        </p:nvSpPr>
        <p:spPr>
          <a:xfrm>
            <a:off x="908052" y="3661785"/>
            <a:ext cx="10346267" cy="449290"/>
          </a:xfrm>
          <a:prstGeom prst="rect">
            <a:avLst/>
          </a:prstGeom>
          <a:solidFill>
            <a:srgbClr val="254061"/>
          </a:solidFill>
        </p:spPr>
        <p:txBody>
          <a:bodyPr vert="horz" tIns="0" anchor="ctr" anchorCtr="0"/>
          <a:lstStyle>
            <a:lvl1pPr marL="0" indent="0" algn="ctr">
              <a:buFontTx/>
              <a:buNone/>
              <a:defRPr sz="2545" b="1" i="0" baseline="0">
                <a:solidFill>
                  <a:schemeClr val="bg1"/>
                </a:solidFill>
              </a:defRPr>
            </a:lvl1pPr>
            <a:lvl2pPr marL="415641" indent="0" algn="ctr">
              <a:buNone/>
              <a:defRPr/>
            </a:lvl2pPr>
            <a:lvl3pPr algn="ctr">
              <a:defRPr/>
            </a:lvl3pPr>
            <a:lvl4pPr algn="ctr">
              <a:defRPr/>
            </a:lvl4pPr>
            <a:lvl5pPr algn="ctr">
              <a:defRPr/>
            </a:lvl5pPr>
          </a:lstStyle>
          <a:p>
            <a:pPr lvl="0"/>
            <a:r>
              <a:rPr lang="en-US"/>
              <a:t>Click to edit Master text styles</a:t>
            </a:r>
          </a:p>
        </p:txBody>
      </p:sp>
      <p:sp>
        <p:nvSpPr>
          <p:cNvPr id="24" name="Content Placeholder 3"/>
          <p:cNvSpPr>
            <a:spLocks noGrp="1"/>
          </p:cNvSpPr>
          <p:nvPr>
            <p:ph sz="half" idx="15"/>
          </p:nvPr>
        </p:nvSpPr>
        <p:spPr>
          <a:xfrm>
            <a:off x="907463" y="4195152"/>
            <a:ext cx="10346692" cy="1689825"/>
          </a:xfrm>
          <a:prstGeom prst="rect">
            <a:avLst/>
          </a:prstGeom>
        </p:spPr>
        <p:txBody>
          <a:bodyPr/>
          <a:lstStyle>
            <a:lvl1pPr marL="0" indent="-199507">
              <a:buClr>
                <a:srgbClr val="A2AAAD"/>
              </a:buClr>
              <a:buFont typeface="Wingdings" charset="2"/>
              <a:buChar char="§"/>
              <a:defRPr sz="2182">
                <a:solidFill>
                  <a:schemeClr val="tx2"/>
                </a:solidFill>
              </a:defRPr>
            </a:lvl1pPr>
            <a:lvl2pPr marL="507081" indent="-299261">
              <a:buClr>
                <a:srgbClr val="A2AAAD"/>
              </a:buClr>
              <a:buFont typeface="Arial"/>
              <a:buChar char="—"/>
              <a:defRPr sz="1818">
                <a:solidFill>
                  <a:schemeClr val="tx2"/>
                </a:solidFill>
              </a:defRPr>
            </a:lvl2pPr>
            <a:lvl3pPr marL="789717"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sp>
        <p:nvSpPr>
          <p:cNvPr id="35" name="Text Placeholder 13"/>
          <p:cNvSpPr>
            <a:spLocks noGrp="1"/>
          </p:cNvSpPr>
          <p:nvPr>
            <p:ph type="body" sz="quarter" idx="16"/>
          </p:nvPr>
        </p:nvSpPr>
        <p:spPr>
          <a:xfrm>
            <a:off x="908052" y="1341561"/>
            <a:ext cx="10346267" cy="449290"/>
          </a:xfrm>
          <a:prstGeom prst="rect">
            <a:avLst/>
          </a:prstGeom>
          <a:solidFill>
            <a:srgbClr val="254061"/>
          </a:solidFill>
        </p:spPr>
        <p:txBody>
          <a:bodyPr vert="horz" tIns="0" anchor="ctr" anchorCtr="0"/>
          <a:lstStyle>
            <a:lvl1pPr marL="0" indent="0" algn="ctr">
              <a:buFontTx/>
              <a:buNone/>
              <a:defRPr sz="2545" b="1" i="0" baseline="0">
                <a:solidFill>
                  <a:schemeClr val="bg1"/>
                </a:solidFill>
              </a:defRPr>
            </a:lvl1pPr>
            <a:lvl2pPr marL="415641" indent="0" algn="ctr">
              <a:buNone/>
              <a:defRPr/>
            </a:lvl2pPr>
            <a:lvl3pPr algn="ctr">
              <a:defRPr/>
            </a:lvl3pPr>
            <a:lvl4pPr algn="ctr">
              <a:defRPr/>
            </a:lvl4pPr>
            <a:lvl5pPr algn="ctr">
              <a:defRPr/>
            </a:lvl5pPr>
          </a:lstStyle>
          <a:p>
            <a:pPr lvl="0"/>
            <a:r>
              <a:rPr lang="en-US"/>
              <a:t>Click to edit Master text styles</a:t>
            </a:r>
          </a:p>
        </p:txBody>
      </p:sp>
      <p:sp>
        <p:nvSpPr>
          <p:cNvPr id="36" name="Title 10"/>
          <p:cNvSpPr>
            <a:spLocks noGrp="1"/>
          </p:cNvSpPr>
          <p:nvPr>
            <p:ph type="title"/>
          </p:nvPr>
        </p:nvSpPr>
        <p:spPr>
          <a:xfrm>
            <a:off x="3143068" y="6076"/>
            <a:ext cx="8111085" cy="1166672"/>
          </a:xfrm>
          <a:prstGeom prst="rect">
            <a:avLst/>
          </a:prstGeom>
        </p:spPr>
        <p:txBody>
          <a:bodyPr vert="horz" wrap="square" anchor="ctr" anchorCtr="0"/>
          <a:lstStyle>
            <a:lvl1pPr algn="l">
              <a:defRPr sz="2909"/>
            </a:lvl1pPr>
          </a:lstStyle>
          <a:p>
            <a:endParaRPr lang="en-US"/>
          </a:p>
        </p:txBody>
      </p:sp>
      <p:sp>
        <p:nvSpPr>
          <p:cNvPr id="13" name="Slide Number Placeholder 5"/>
          <p:cNvSpPr txBox="1">
            <a:spLocks/>
          </p:cNvSpPr>
          <p:nvPr userDrawn="1"/>
        </p:nvSpPr>
        <p:spPr>
          <a:xfrm>
            <a:off x="10479211" y="6112885"/>
            <a:ext cx="774944" cy="619793"/>
          </a:xfrm>
          <a:prstGeom prst="rect">
            <a:avLst/>
          </a:prstGeom>
        </p:spPr>
        <p:txBody>
          <a:bodyPr r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2B7312A-6CF9-8842-9E35-DC04A3EE632B}" type="slidenum">
              <a:rPr lang="en-US" sz="1091" smtClean="0">
                <a:solidFill>
                  <a:srgbClr val="5B6770"/>
                </a:solidFill>
              </a:rPr>
              <a:pPr algn="r"/>
              <a:t>‹#›</a:t>
            </a:fld>
            <a:endParaRPr lang="en-US" sz="1091">
              <a:solidFill>
                <a:srgbClr val="5B6770"/>
              </a:solidFill>
            </a:endParaRPr>
          </a:p>
        </p:txBody>
      </p:sp>
      <p:sp>
        <p:nvSpPr>
          <p:cNvPr id="14" name="Footer Placeholder 4"/>
          <p:cNvSpPr>
            <a:spLocks noGrp="1"/>
          </p:cNvSpPr>
          <p:nvPr>
            <p:ph type="ftr" sz="quarter" idx="11"/>
          </p:nvPr>
        </p:nvSpPr>
        <p:spPr>
          <a:xfrm>
            <a:off x="907464" y="6112880"/>
            <a:ext cx="9552661" cy="619794"/>
          </a:xfrm>
          <a:prstGeom prst="rect">
            <a:avLst/>
          </a:prstGeom>
        </p:spPr>
        <p:txBody>
          <a:bodyPr lIns="0" tIns="0" rIns="0" bIns="0" anchor="ctr" anchorCtr="0"/>
          <a:lstStyle>
            <a:lvl1pPr>
              <a:defRPr sz="818">
                <a:solidFill>
                  <a:srgbClr val="5B6770"/>
                </a:solidFill>
              </a:defRPr>
            </a:lvl1pPr>
          </a:lstStyle>
          <a:p>
            <a:endParaRPr lang="en-US"/>
          </a:p>
        </p:txBody>
      </p:sp>
    </p:spTree>
    <p:extLst>
      <p:ext uri="{BB962C8B-B14F-4D97-AF65-F5344CB8AC3E}">
        <p14:creationId xmlns:p14="http://schemas.microsoft.com/office/powerpoint/2010/main" val="1519075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 Rows B">
    <p:spTree>
      <p:nvGrpSpPr>
        <p:cNvPr id="1" name=""/>
        <p:cNvGrpSpPr/>
        <p:nvPr/>
      </p:nvGrpSpPr>
      <p:grpSpPr>
        <a:xfrm>
          <a:off x="0" y="0"/>
          <a:ext cx="0" cy="0"/>
          <a:chOff x="0" y="0"/>
          <a:chExt cx="0" cy="0"/>
        </a:xfrm>
      </p:grpSpPr>
      <p:sp>
        <p:nvSpPr>
          <p:cNvPr id="10" name="Title 10"/>
          <p:cNvSpPr txBox="1">
            <a:spLocks/>
          </p:cNvSpPr>
          <p:nvPr userDrawn="1"/>
        </p:nvSpPr>
        <p:spPr>
          <a:xfrm>
            <a:off x="3143068" y="2"/>
            <a:ext cx="8111085" cy="1166672"/>
          </a:xfrm>
          <a:prstGeom prst="rect">
            <a:avLst/>
          </a:prstGeom>
        </p:spPr>
        <p:txBody>
          <a:bodyPr vert="horz" wrap="square" anchor="ctr" anchorCtr="0"/>
          <a:lstStyle>
            <a:lvl1pPr algn="l" defTabSz="457200" rtl="0" eaLnBrk="1" latinLnBrk="0" hangingPunct="1">
              <a:spcBef>
                <a:spcPct val="0"/>
              </a:spcBef>
              <a:buNone/>
              <a:defRPr sz="3200" kern="1200">
                <a:solidFill>
                  <a:schemeClr val="tx1"/>
                </a:solidFill>
                <a:latin typeface="Palatino"/>
                <a:ea typeface="+mj-ea"/>
                <a:cs typeface="+mj-cs"/>
              </a:defRPr>
            </a:lvl1pPr>
          </a:lstStyle>
          <a:p>
            <a:endParaRPr lang="en-US" sz="2909">
              <a:solidFill>
                <a:srgbClr val="5B6770"/>
              </a:solidFill>
            </a:endParaRPr>
          </a:p>
        </p:txBody>
      </p:sp>
      <p:sp>
        <p:nvSpPr>
          <p:cNvPr id="12" name="Content Placeholder 3"/>
          <p:cNvSpPr>
            <a:spLocks noGrp="1"/>
          </p:cNvSpPr>
          <p:nvPr>
            <p:ph sz="half" idx="18"/>
          </p:nvPr>
        </p:nvSpPr>
        <p:spPr>
          <a:xfrm>
            <a:off x="4326651" y="1381986"/>
            <a:ext cx="6927504" cy="2050193"/>
          </a:xfrm>
          <a:prstGeom prst="rect">
            <a:avLst/>
          </a:prstGeom>
        </p:spPr>
        <p:txBody>
          <a:bodyPr lIns="0" rIns="0" anchor="t" anchorCtr="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sp>
        <p:nvSpPr>
          <p:cNvPr id="15" name="Text Placeholder 2"/>
          <p:cNvSpPr>
            <a:spLocks noGrp="1"/>
          </p:cNvSpPr>
          <p:nvPr>
            <p:ph type="body" idx="13"/>
          </p:nvPr>
        </p:nvSpPr>
        <p:spPr>
          <a:xfrm>
            <a:off x="899363" y="1381986"/>
            <a:ext cx="3147759" cy="2050193"/>
          </a:xfrm>
          <a:prstGeom prst="rect">
            <a:avLst/>
          </a:prstGeom>
          <a:solidFill>
            <a:srgbClr val="254061"/>
          </a:solidFill>
        </p:spPr>
        <p:txBody>
          <a:bodyPr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16" name="Text Placeholder 2"/>
          <p:cNvSpPr>
            <a:spLocks noGrp="1"/>
          </p:cNvSpPr>
          <p:nvPr>
            <p:ph type="body" idx="19"/>
          </p:nvPr>
        </p:nvSpPr>
        <p:spPr>
          <a:xfrm>
            <a:off x="899363" y="3779332"/>
            <a:ext cx="3147759" cy="2029100"/>
          </a:xfrm>
          <a:prstGeom prst="rect">
            <a:avLst/>
          </a:prstGeom>
          <a:solidFill>
            <a:srgbClr val="254061"/>
          </a:solidFill>
        </p:spPr>
        <p:txBody>
          <a:bodyPr anchor="ctr" anchorCtr="0"/>
          <a:lstStyle>
            <a:lvl1pPr marL="0" indent="0" algn="ctr">
              <a:buNone/>
              <a:defRPr sz="1818" b="1">
                <a:solidFill>
                  <a:schemeClr val="bg1"/>
                </a:solidFill>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endParaRPr lang="en-US"/>
          </a:p>
        </p:txBody>
      </p:sp>
      <p:sp>
        <p:nvSpPr>
          <p:cNvPr id="17" name="Content Placeholder 3"/>
          <p:cNvSpPr>
            <a:spLocks noGrp="1"/>
          </p:cNvSpPr>
          <p:nvPr>
            <p:ph sz="half" idx="20"/>
          </p:nvPr>
        </p:nvSpPr>
        <p:spPr>
          <a:xfrm>
            <a:off x="4326651" y="3779336"/>
            <a:ext cx="6927504" cy="2029101"/>
          </a:xfrm>
          <a:prstGeom prst="rect">
            <a:avLst/>
          </a:prstGeom>
        </p:spPr>
        <p:txBody>
          <a:bodyPr lIns="0" rIns="0" anchor="t" anchorCtr="0"/>
          <a:lstStyle>
            <a:lvl1pPr marL="0" indent="-149631">
              <a:buClr>
                <a:srgbClr val="A2AAAD"/>
              </a:buClr>
              <a:buFont typeface="Wingdings" charset="2"/>
              <a:buChar char="§"/>
              <a:defRPr sz="1818">
                <a:solidFill>
                  <a:schemeClr val="tx2"/>
                </a:solidFill>
              </a:defRPr>
            </a:lvl1pPr>
            <a:lvl2pPr marL="465517" indent="-249384">
              <a:buClr>
                <a:srgbClr val="A2AAAD"/>
              </a:buClr>
              <a:buFont typeface="Arial"/>
              <a:buChar char="—"/>
              <a:defRPr sz="1636">
                <a:solidFill>
                  <a:schemeClr val="tx2"/>
                </a:solidFill>
              </a:defRPr>
            </a:lvl2pPr>
            <a:lvl3pPr marL="590210" indent="-124692">
              <a:buClr>
                <a:srgbClr val="A2AAAD"/>
              </a:buClr>
              <a:buFont typeface="Lucida Grande"/>
              <a:buChar char="-"/>
              <a:defRPr sz="1455">
                <a:solidFill>
                  <a:schemeClr val="tx2"/>
                </a:solidFill>
              </a:defRPr>
            </a:lvl3pPr>
            <a:lvl4pPr>
              <a:defRPr sz="1455"/>
            </a:lvl4pPr>
            <a:lvl5pPr>
              <a:defRPr sz="1455"/>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p:txBody>
      </p:sp>
      <p:sp>
        <p:nvSpPr>
          <p:cNvPr id="18" name="Title 10"/>
          <p:cNvSpPr>
            <a:spLocks noGrp="1"/>
          </p:cNvSpPr>
          <p:nvPr>
            <p:ph type="title"/>
          </p:nvPr>
        </p:nvSpPr>
        <p:spPr>
          <a:xfrm>
            <a:off x="3143068" y="6076"/>
            <a:ext cx="8111085" cy="1166672"/>
          </a:xfrm>
          <a:prstGeom prst="rect">
            <a:avLst/>
          </a:prstGeom>
        </p:spPr>
        <p:txBody>
          <a:bodyPr vert="horz" wrap="square" anchor="ctr" anchorCtr="0"/>
          <a:lstStyle>
            <a:lvl1pPr algn="l">
              <a:defRPr sz="2909"/>
            </a:lvl1pPr>
          </a:lstStyle>
          <a:p>
            <a:endParaRPr lang="en-US"/>
          </a:p>
        </p:txBody>
      </p:sp>
      <p:cxnSp>
        <p:nvCxnSpPr>
          <p:cNvPr id="21" name="Straight Connector 20"/>
          <p:cNvCxnSpPr/>
          <p:nvPr userDrawn="1"/>
        </p:nvCxnSpPr>
        <p:spPr>
          <a:xfrm>
            <a:off x="914400" y="5982010"/>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914400" y="1208403"/>
            <a:ext cx="10363200" cy="0"/>
          </a:xfrm>
          <a:prstGeom prst="line">
            <a:avLst/>
          </a:prstGeom>
          <a:ln w="12700" cmpd="sng">
            <a:solidFill>
              <a:srgbClr val="25406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907464" y="3605753"/>
            <a:ext cx="10346691" cy="0"/>
          </a:xfrm>
          <a:prstGeom prst="line">
            <a:avLst/>
          </a:prstGeom>
          <a:ln w="12700" cmpd="sng">
            <a:solidFill>
              <a:srgbClr val="A2AAAD"/>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userDrawn="1"/>
        </p:nvSpPr>
        <p:spPr>
          <a:xfrm>
            <a:off x="10479211" y="6112885"/>
            <a:ext cx="774944" cy="619793"/>
          </a:xfrm>
          <a:prstGeom prst="rect">
            <a:avLst/>
          </a:prstGeom>
        </p:spPr>
        <p:txBody>
          <a:bodyPr rIns="0" anchor="ctr"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2B7312A-6CF9-8842-9E35-DC04A3EE632B}" type="slidenum">
              <a:rPr lang="en-US" sz="1091" smtClean="0">
                <a:solidFill>
                  <a:srgbClr val="5B6770"/>
                </a:solidFill>
              </a:rPr>
              <a:pPr algn="r"/>
              <a:t>‹#›</a:t>
            </a:fld>
            <a:endParaRPr lang="en-US" sz="1091">
              <a:solidFill>
                <a:srgbClr val="5B6770"/>
              </a:solidFill>
            </a:endParaRPr>
          </a:p>
        </p:txBody>
      </p:sp>
      <p:sp>
        <p:nvSpPr>
          <p:cNvPr id="25" name="Footer Placeholder 4"/>
          <p:cNvSpPr txBox="1">
            <a:spLocks/>
          </p:cNvSpPr>
          <p:nvPr userDrawn="1"/>
        </p:nvSpPr>
        <p:spPr>
          <a:xfrm>
            <a:off x="4165600" y="6356355"/>
            <a:ext cx="3860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636">
              <a:solidFill>
                <a:srgbClr val="5B6770"/>
              </a:solidFill>
            </a:endParaRPr>
          </a:p>
        </p:txBody>
      </p:sp>
      <p:sp>
        <p:nvSpPr>
          <p:cNvPr id="28" name="Footer Placeholder 4"/>
          <p:cNvSpPr>
            <a:spLocks noGrp="1"/>
          </p:cNvSpPr>
          <p:nvPr>
            <p:ph type="ftr" sz="quarter" idx="11"/>
          </p:nvPr>
        </p:nvSpPr>
        <p:spPr>
          <a:xfrm>
            <a:off x="907464" y="6112880"/>
            <a:ext cx="9552661" cy="619794"/>
          </a:xfrm>
          <a:prstGeom prst="rect">
            <a:avLst/>
          </a:prstGeom>
        </p:spPr>
        <p:txBody>
          <a:bodyPr lIns="0" tIns="0" rIns="0" bIns="0" anchor="ctr" anchorCtr="0"/>
          <a:lstStyle>
            <a:lvl1pPr>
              <a:defRPr sz="818">
                <a:solidFill>
                  <a:srgbClr val="5B6770"/>
                </a:solidFill>
              </a:defRPr>
            </a:lvl1pPr>
          </a:lstStyle>
          <a:p>
            <a:endParaRPr lang="en-US"/>
          </a:p>
        </p:txBody>
      </p:sp>
    </p:spTree>
    <p:extLst>
      <p:ext uri="{BB962C8B-B14F-4D97-AF65-F5344CB8AC3E}">
        <p14:creationId xmlns:p14="http://schemas.microsoft.com/office/powerpoint/2010/main" val="3966334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
        <p:nvSpPr>
          <p:cNvPr id="3" name="Do not remove" hidden="1"/>
          <p:cNvSpPr/>
          <p:nvPr userDrawn="1">
            <p:custDataLst>
              <p:tags r:id="rId1"/>
            </p:custDataLst>
          </p:nvPr>
        </p:nvSpPr>
        <p:spPr>
          <a:xfrm>
            <a:off x="2" y="0"/>
            <a:ext cx="15393" cy="12700"/>
          </a:xfrm>
          <a:prstGeom prst="octagon">
            <a:avLst/>
          </a:prstGeom>
          <a:noFill/>
          <a:ln w="9525" cap="flat" cmpd="sng" algn="ctr">
            <a:noFill/>
            <a:prstDash val="solid"/>
          </a:ln>
          <a:effectLst>
            <a:outerShdw blurRad="40000" dist="23000" dir="5400000" rotWithShape="0">
              <a:srgbClr val="000000">
                <a:alpha val="35000"/>
              </a:srgbClr>
            </a:outerShdw>
          </a:effectLst>
          <a:extLst>
            <a:ext uri="{909E8E84-426E-40DD-AFC4-6F175D3DCCD1}">
              <a14:hiddenFill xmlns:a14="http://schemas.microsoft.com/office/drawing/2010/main">
                <a:gradFill rotWithShape="1">
                  <a:gsLst>
                    <a:gs pos="0">
                      <a:schemeClr val="accent1">
                        <a:tint val="100000"/>
                        <a:shade val="100000"/>
                        <a:satMod val="130000"/>
                      </a:schemeClr>
                    </a:gs>
                    <a:gs pos="100000">
                      <a:schemeClr val="accent1">
                        <a:tint val="50000"/>
                        <a:shade val="100000"/>
                        <a:satMod val="350000"/>
                      </a:schemeClr>
                    </a:gs>
                  </a:gsLst>
                  <a:lin ang="16200000" scaled="0"/>
                </a:gradFill>
              </a14:hiddenFill>
            </a:ext>
            <a:ext uri="{91240B29-F687-4F45-9708-019B960494DF}">
              <a14:hiddenLine xmlns:a14="http://schemas.microsoft.com/office/drawing/2010/main" w="9525" cap="flat" cmpd="sng" algn="ctr">
                <a:solidFill>
                  <a:schemeClr val="accent1">
                    <a:shade val="95000"/>
                    <a:satMod val="105000"/>
                  </a:schemeClr>
                </a:solidFill>
                <a:prstDash val="soli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36">
              <a:solidFill>
                <a:srgbClr val="FFFFFF"/>
              </a:solidFill>
            </a:endParaRPr>
          </a:p>
        </p:txBody>
      </p:sp>
    </p:spTree>
    <p:extLst>
      <p:ext uri="{BB962C8B-B14F-4D97-AF65-F5344CB8AC3E}">
        <p14:creationId xmlns:p14="http://schemas.microsoft.com/office/powerpoint/2010/main" val="3316894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1">
              <a:lumMod val="95000"/>
            </a:schemeClr>
          </a:solidFill>
        </p:spPr>
        <p:txBody>
          <a:bodyPr rtlCol="0">
            <a:normAutofit/>
          </a:bodyPr>
          <a:lstStyle>
            <a:lvl1pPr>
              <a:defRPr sz="1050"/>
            </a:lvl1pPr>
          </a:lstStyle>
          <a:p>
            <a:pPr lvl="0"/>
            <a:endParaRPr lang="en-US" noProof="0"/>
          </a:p>
        </p:txBody>
      </p:sp>
    </p:spTree>
    <p:extLst>
      <p:ext uri="{BB962C8B-B14F-4D97-AF65-F5344CB8AC3E}">
        <p14:creationId xmlns:p14="http://schemas.microsoft.com/office/powerpoint/2010/main" val="421082357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Logos 1">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238897" y="2699255"/>
            <a:ext cx="2694475" cy="1334528"/>
          </a:xfrm>
          <a:prstGeom prst="rect">
            <a:avLst/>
          </a:prstGeom>
          <a:solidFill>
            <a:schemeClr val="bg1">
              <a:lumMod val="95000"/>
            </a:schemeClr>
          </a:solidFill>
        </p:spPr>
        <p:txBody>
          <a:bodyPr rtlCol="0">
            <a:normAutofit/>
          </a:bodyPr>
          <a:lstStyle>
            <a:lvl1pPr marL="0" indent="0">
              <a:buNone/>
              <a:defRPr sz="1050">
                <a:solidFill>
                  <a:schemeClr val="tx1"/>
                </a:solidFill>
              </a:defRPr>
            </a:lvl1pPr>
          </a:lstStyle>
          <a:p>
            <a:pPr lvl="0"/>
            <a:endParaRPr lang="en-US" noProof="0"/>
          </a:p>
        </p:txBody>
      </p:sp>
      <p:sp>
        <p:nvSpPr>
          <p:cNvPr id="16" name="Picture Placeholder 17"/>
          <p:cNvSpPr>
            <a:spLocks noGrp="1"/>
          </p:cNvSpPr>
          <p:nvPr>
            <p:ph type="pic" sz="quarter" idx="15"/>
          </p:nvPr>
        </p:nvSpPr>
        <p:spPr>
          <a:xfrm>
            <a:off x="4748764" y="2699258"/>
            <a:ext cx="2694475" cy="1334529"/>
          </a:xfrm>
          <a:prstGeom prst="rect">
            <a:avLst/>
          </a:prstGeom>
          <a:solidFill>
            <a:schemeClr val="bg1">
              <a:lumMod val="95000"/>
            </a:schemeClr>
          </a:solidFill>
        </p:spPr>
        <p:txBody>
          <a:bodyPr rtlCol="0">
            <a:normAutofit/>
          </a:bodyPr>
          <a:lstStyle>
            <a:lvl1pPr marL="0" indent="0">
              <a:buNone/>
              <a:defRPr sz="1050">
                <a:solidFill>
                  <a:schemeClr val="tx1"/>
                </a:solidFill>
              </a:defRPr>
            </a:lvl1pPr>
          </a:lstStyle>
          <a:p>
            <a:pPr lvl="0"/>
            <a:endParaRPr lang="en-US" noProof="0"/>
          </a:p>
        </p:txBody>
      </p:sp>
      <p:sp>
        <p:nvSpPr>
          <p:cNvPr id="17" name="Picture Placeholder 17"/>
          <p:cNvSpPr>
            <a:spLocks noGrp="1"/>
          </p:cNvSpPr>
          <p:nvPr>
            <p:ph type="pic" sz="quarter" idx="16"/>
          </p:nvPr>
        </p:nvSpPr>
        <p:spPr>
          <a:xfrm>
            <a:off x="1238897" y="4373597"/>
            <a:ext cx="2694475" cy="1334528"/>
          </a:xfrm>
          <a:prstGeom prst="rect">
            <a:avLst/>
          </a:prstGeom>
          <a:solidFill>
            <a:schemeClr val="bg1">
              <a:lumMod val="95000"/>
            </a:schemeClr>
          </a:solidFill>
        </p:spPr>
        <p:txBody>
          <a:bodyPr rtlCol="0">
            <a:normAutofit/>
          </a:bodyPr>
          <a:lstStyle>
            <a:lvl1pPr marL="0" indent="0">
              <a:buNone/>
              <a:defRPr sz="1050">
                <a:solidFill>
                  <a:schemeClr val="tx1"/>
                </a:solidFill>
              </a:defRPr>
            </a:lvl1pPr>
          </a:lstStyle>
          <a:p>
            <a:pPr lvl="0"/>
            <a:endParaRPr lang="en-US" noProof="0"/>
          </a:p>
        </p:txBody>
      </p:sp>
      <p:sp>
        <p:nvSpPr>
          <p:cNvPr id="18" name="Picture Placeholder 17"/>
          <p:cNvSpPr>
            <a:spLocks noGrp="1"/>
          </p:cNvSpPr>
          <p:nvPr>
            <p:ph type="pic" sz="quarter" idx="17"/>
          </p:nvPr>
        </p:nvSpPr>
        <p:spPr>
          <a:xfrm>
            <a:off x="4748764" y="4373600"/>
            <a:ext cx="2694475" cy="1334529"/>
          </a:xfrm>
          <a:prstGeom prst="rect">
            <a:avLst/>
          </a:prstGeom>
          <a:solidFill>
            <a:schemeClr val="bg1">
              <a:lumMod val="95000"/>
            </a:schemeClr>
          </a:solidFill>
        </p:spPr>
        <p:txBody>
          <a:bodyPr rtlCol="0">
            <a:normAutofit/>
          </a:bodyPr>
          <a:lstStyle>
            <a:lvl1pPr marL="0" indent="0">
              <a:buNone/>
              <a:defRPr sz="1050">
                <a:solidFill>
                  <a:schemeClr val="tx1"/>
                </a:solidFill>
              </a:defRPr>
            </a:lvl1pPr>
          </a:lstStyle>
          <a:p>
            <a:pPr lvl="0"/>
            <a:endParaRPr lang="en-US" noProof="0"/>
          </a:p>
        </p:txBody>
      </p:sp>
      <p:sp>
        <p:nvSpPr>
          <p:cNvPr id="19" name="Picture Placeholder 17"/>
          <p:cNvSpPr>
            <a:spLocks noGrp="1"/>
          </p:cNvSpPr>
          <p:nvPr>
            <p:ph type="pic" sz="quarter" idx="18"/>
          </p:nvPr>
        </p:nvSpPr>
        <p:spPr>
          <a:xfrm>
            <a:off x="8234277" y="2699258"/>
            <a:ext cx="2694475" cy="1334529"/>
          </a:xfrm>
          <a:prstGeom prst="rect">
            <a:avLst/>
          </a:prstGeom>
          <a:solidFill>
            <a:schemeClr val="bg1">
              <a:lumMod val="95000"/>
            </a:schemeClr>
          </a:solidFill>
        </p:spPr>
        <p:txBody>
          <a:bodyPr rtlCol="0">
            <a:normAutofit/>
          </a:bodyPr>
          <a:lstStyle>
            <a:lvl1pPr marL="0" indent="0">
              <a:buNone/>
              <a:defRPr sz="1050">
                <a:solidFill>
                  <a:schemeClr val="tx1"/>
                </a:solidFill>
              </a:defRPr>
            </a:lvl1pPr>
          </a:lstStyle>
          <a:p>
            <a:pPr lvl="0"/>
            <a:endParaRPr lang="en-US" noProof="0"/>
          </a:p>
        </p:txBody>
      </p:sp>
      <p:sp>
        <p:nvSpPr>
          <p:cNvPr id="20" name="Picture Placeholder 17"/>
          <p:cNvSpPr>
            <a:spLocks noGrp="1"/>
          </p:cNvSpPr>
          <p:nvPr>
            <p:ph type="pic" sz="quarter" idx="19"/>
          </p:nvPr>
        </p:nvSpPr>
        <p:spPr>
          <a:xfrm>
            <a:off x="8234277" y="4373600"/>
            <a:ext cx="2694475" cy="1334529"/>
          </a:xfrm>
          <a:prstGeom prst="rect">
            <a:avLst/>
          </a:prstGeom>
          <a:solidFill>
            <a:schemeClr val="bg1">
              <a:lumMod val="95000"/>
            </a:schemeClr>
          </a:solidFill>
        </p:spPr>
        <p:txBody>
          <a:bodyPr rtlCol="0">
            <a:normAutofit/>
          </a:bodyPr>
          <a:lstStyle>
            <a:lvl1pPr marL="0" indent="0">
              <a:buNone/>
              <a:defRPr sz="1050">
                <a:solidFill>
                  <a:schemeClr val="tx1"/>
                </a:solidFill>
              </a:defRPr>
            </a:lvl1pPr>
          </a:lstStyle>
          <a:p>
            <a:pPr lvl="0"/>
            <a:endParaRPr lang="en-US" noProof="0"/>
          </a:p>
        </p:txBody>
      </p:sp>
    </p:spTree>
    <p:extLst>
      <p:ext uri="{BB962C8B-B14F-4D97-AF65-F5344CB8AC3E}">
        <p14:creationId xmlns:p14="http://schemas.microsoft.com/office/powerpoint/2010/main" val="85946010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36_Placeholder-Image">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2" y="0"/>
            <a:ext cx="4471567" cy="6858000"/>
          </a:xfrm>
          <a:prstGeom prst="rect">
            <a:avLst/>
          </a:prstGeom>
          <a:solidFill>
            <a:schemeClr val="bg1">
              <a:lumMod val="95000"/>
            </a:schemeClr>
          </a:solidFill>
        </p:spPr>
        <p:txBody>
          <a:bodyPr rtlCol="0">
            <a:normAutofit/>
          </a:bodyPr>
          <a:lstStyle>
            <a:lvl1pPr>
              <a:defRPr sz="1050"/>
            </a:lvl1pPr>
          </a:lstStyle>
          <a:p>
            <a:pPr lvl="0"/>
            <a:endParaRPr lang="en-US" noProof="0"/>
          </a:p>
        </p:txBody>
      </p:sp>
    </p:spTree>
    <p:extLst>
      <p:ext uri="{BB962C8B-B14F-4D97-AF65-F5344CB8AC3E}">
        <p14:creationId xmlns:p14="http://schemas.microsoft.com/office/powerpoint/2010/main" val="283550440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4_Placeholder-Image">
    <p:spTree>
      <p:nvGrpSpPr>
        <p:cNvPr id="1" name=""/>
        <p:cNvGrpSpPr/>
        <p:nvPr/>
      </p:nvGrpSpPr>
      <p:grpSpPr>
        <a:xfrm>
          <a:off x="0" y="0"/>
          <a:ext cx="0" cy="0"/>
          <a:chOff x="0" y="0"/>
          <a:chExt cx="0" cy="0"/>
        </a:xfrm>
      </p:grpSpPr>
      <p:sp>
        <p:nvSpPr>
          <p:cNvPr id="9" name="Picture Placeholder 2"/>
          <p:cNvSpPr>
            <a:spLocks noGrp="1"/>
          </p:cNvSpPr>
          <p:nvPr>
            <p:ph type="pic" sz="quarter" idx="15"/>
          </p:nvPr>
        </p:nvSpPr>
        <p:spPr>
          <a:xfrm>
            <a:off x="5899273" y="4214307"/>
            <a:ext cx="2704767" cy="2110297"/>
          </a:xfrm>
          <a:prstGeom prst="rect">
            <a:avLst/>
          </a:prstGeom>
          <a:solidFill>
            <a:schemeClr val="bg1">
              <a:lumMod val="95000"/>
            </a:schemeClr>
          </a:solidFill>
        </p:spPr>
        <p:txBody>
          <a:bodyPr rtlCol="0">
            <a:normAutofit/>
          </a:bodyPr>
          <a:lstStyle>
            <a:lvl1pPr>
              <a:defRPr sz="1050"/>
            </a:lvl1pPr>
          </a:lstStyle>
          <a:p>
            <a:pPr lvl="0"/>
            <a:endParaRPr lang="en-US" noProof="0"/>
          </a:p>
        </p:txBody>
      </p:sp>
      <p:sp>
        <p:nvSpPr>
          <p:cNvPr id="10" name="Picture Placeholder 2"/>
          <p:cNvSpPr>
            <a:spLocks noGrp="1"/>
          </p:cNvSpPr>
          <p:nvPr>
            <p:ph type="pic" sz="quarter" idx="13"/>
          </p:nvPr>
        </p:nvSpPr>
        <p:spPr>
          <a:xfrm>
            <a:off x="1029782" y="2104006"/>
            <a:ext cx="4761020" cy="4220594"/>
          </a:xfrm>
          <a:prstGeom prst="rect">
            <a:avLst/>
          </a:prstGeom>
          <a:solidFill>
            <a:schemeClr val="bg1">
              <a:lumMod val="95000"/>
            </a:schemeClr>
          </a:solidFill>
        </p:spPr>
        <p:txBody>
          <a:bodyPr rtlCol="0">
            <a:normAutofit/>
          </a:bodyPr>
          <a:lstStyle>
            <a:lvl1pPr>
              <a:defRPr sz="1050"/>
            </a:lvl1pPr>
          </a:lstStyle>
          <a:p>
            <a:pPr lvl="0"/>
            <a:endParaRPr lang="en-US" noProof="0"/>
          </a:p>
        </p:txBody>
      </p:sp>
      <p:sp>
        <p:nvSpPr>
          <p:cNvPr id="15" name="Picture Placeholder 2"/>
          <p:cNvSpPr>
            <a:spLocks noGrp="1"/>
          </p:cNvSpPr>
          <p:nvPr>
            <p:ph type="pic" sz="quarter" idx="16"/>
          </p:nvPr>
        </p:nvSpPr>
        <p:spPr>
          <a:xfrm>
            <a:off x="8604038" y="2104010"/>
            <a:ext cx="2704767" cy="2110297"/>
          </a:xfrm>
          <a:prstGeom prst="rect">
            <a:avLst/>
          </a:prstGeom>
          <a:solidFill>
            <a:schemeClr val="bg1">
              <a:lumMod val="95000"/>
            </a:schemeClr>
          </a:solidFill>
        </p:spPr>
        <p:txBody>
          <a:bodyPr rtlCol="0">
            <a:normAutofit/>
          </a:bodyPr>
          <a:lstStyle>
            <a:lvl1pPr>
              <a:defRPr sz="1050"/>
            </a:lvl1pPr>
          </a:lstStyle>
          <a:p>
            <a:pPr lvl="0"/>
            <a:endParaRPr lang="en-US" noProof="0"/>
          </a:p>
        </p:txBody>
      </p:sp>
    </p:spTree>
    <p:extLst>
      <p:ext uri="{BB962C8B-B14F-4D97-AF65-F5344CB8AC3E}">
        <p14:creationId xmlns:p14="http://schemas.microsoft.com/office/powerpoint/2010/main" val="18059429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DB2A-65EA-AAC1-7B2C-3794D90FCD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23FF0B-8202-66EB-E744-5925D10709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5B927-9365-72C9-97B2-035E99A89ADC}"/>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5" name="Footer Placeholder 4">
            <a:extLst>
              <a:ext uri="{FF2B5EF4-FFF2-40B4-BE49-F238E27FC236}">
                <a16:creationId xmlns:a16="http://schemas.microsoft.com/office/drawing/2014/main" id="{A4436ABF-E31C-9FAD-4E5F-4CFE2ACEB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65F9F-275D-1439-710E-651CB126AABA}"/>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191317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A41F-6E27-1542-CD70-514B9243D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417BE-6899-90FB-F630-310446BE18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51FAB4-7898-5004-199C-F552A741A5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9DD31C-C8B7-8142-B780-B52A0352F2C2}"/>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6" name="Footer Placeholder 5">
            <a:extLst>
              <a:ext uri="{FF2B5EF4-FFF2-40B4-BE49-F238E27FC236}">
                <a16:creationId xmlns:a16="http://schemas.microsoft.com/office/drawing/2014/main" id="{381EFFF6-B01A-481F-678A-AD2307E259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6368C-70C0-C748-6F5E-325E2BABC47B}"/>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4110699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5F4F-5BF4-301D-AA5C-65BDE44C36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9D6D48-FBD9-4D31-B3E8-84BB9ED831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A109AB-4F4E-418E-6875-7534AE99A7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843C0A-EE75-027E-D589-A12BAC3100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0C04BA-CC04-EE14-67F7-87B98B694D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01AEDE-5998-1854-6403-24C067A2B7A8}"/>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8" name="Footer Placeholder 7">
            <a:extLst>
              <a:ext uri="{FF2B5EF4-FFF2-40B4-BE49-F238E27FC236}">
                <a16:creationId xmlns:a16="http://schemas.microsoft.com/office/drawing/2014/main" id="{C8077815-3532-E891-A07C-3F4A0483AF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1B5C21-3E15-66B5-8979-E6F879ACB0A4}"/>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871705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37FF-9430-C17B-6E64-95E840BAE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88A332-58A7-A3FB-3AA2-9C33C7D648D9}"/>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4" name="Footer Placeholder 3">
            <a:extLst>
              <a:ext uri="{FF2B5EF4-FFF2-40B4-BE49-F238E27FC236}">
                <a16:creationId xmlns:a16="http://schemas.microsoft.com/office/drawing/2014/main" id="{1C1FF366-4305-31E8-4318-DFC1244951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AEA4D2-E367-A64F-CDFD-35F79E06AB52}"/>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146428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619F4-2FFA-CD0D-09C1-25D7D39D061C}"/>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3" name="Footer Placeholder 2">
            <a:extLst>
              <a:ext uri="{FF2B5EF4-FFF2-40B4-BE49-F238E27FC236}">
                <a16:creationId xmlns:a16="http://schemas.microsoft.com/office/drawing/2014/main" id="{95E58C36-3097-9CF3-4514-4C2A533193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160E08-1BA1-053F-EC81-EFAFD976180E}"/>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3257973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0AC1-B3A5-5405-AAE7-016F5BE8AF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B7F8FC-93B3-0243-6617-002FE4258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1436CC-3CF3-2381-2C61-0D6523FE3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561F1B-A09E-CC6B-F104-FA7F5A8A856F}"/>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6" name="Footer Placeholder 5">
            <a:extLst>
              <a:ext uri="{FF2B5EF4-FFF2-40B4-BE49-F238E27FC236}">
                <a16:creationId xmlns:a16="http://schemas.microsoft.com/office/drawing/2014/main" id="{7B516881-7D32-A9C5-F924-E69DDE89EF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F5A973-F0CD-DC77-408E-23C79011840B}"/>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580008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1C0F-7164-EE53-D487-F5D13003C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141D08-55EF-3591-7D9E-98441C04B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A03C50-3539-C705-BEBC-39412CDD0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5CEFA9-9F55-654C-5726-E2AE59035DB4}"/>
              </a:ext>
            </a:extLst>
          </p:cNvPr>
          <p:cNvSpPr>
            <a:spLocks noGrp="1"/>
          </p:cNvSpPr>
          <p:nvPr>
            <p:ph type="dt" sz="half" idx="10"/>
          </p:nvPr>
        </p:nvSpPr>
        <p:spPr/>
        <p:txBody>
          <a:bodyPr/>
          <a:lstStyle/>
          <a:p>
            <a:fld id="{7D3D2562-7059-4698-B3D1-E78E3F2DE0E1}" type="datetimeFigureOut">
              <a:rPr lang="en-US" smtClean="0"/>
              <a:t>1/27/2026</a:t>
            </a:fld>
            <a:endParaRPr lang="en-US"/>
          </a:p>
        </p:txBody>
      </p:sp>
      <p:sp>
        <p:nvSpPr>
          <p:cNvPr id="6" name="Footer Placeholder 5">
            <a:extLst>
              <a:ext uri="{FF2B5EF4-FFF2-40B4-BE49-F238E27FC236}">
                <a16:creationId xmlns:a16="http://schemas.microsoft.com/office/drawing/2014/main" id="{93683633-FED8-0B56-2937-D97DEEE878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24CFF-C761-063A-17D7-AF09E142272E}"/>
              </a:ext>
            </a:extLst>
          </p:cNvPr>
          <p:cNvSpPr>
            <a:spLocks noGrp="1"/>
          </p:cNvSpPr>
          <p:nvPr>
            <p:ph type="sldNum" sz="quarter" idx="12"/>
          </p:nvPr>
        </p:nvSpPr>
        <p:spPr/>
        <p:txBody>
          <a:bodyPr/>
          <a:lstStyle/>
          <a:p>
            <a:fld id="{551D9707-2ECC-48D0-A362-E642446C980E}" type="slidenum">
              <a:rPr lang="en-US" smtClean="0"/>
              <a:t>‹#›</a:t>
            </a:fld>
            <a:endParaRPr lang="en-US"/>
          </a:p>
        </p:txBody>
      </p:sp>
    </p:spTree>
    <p:extLst>
      <p:ext uri="{BB962C8B-B14F-4D97-AF65-F5344CB8AC3E}">
        <p14:creationId xmlns:p14="http://schemas.microsoft.com/office/powerpoint/2010/main" val="646638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305272-772E-2CBD-C3DB-AA05A6814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481E49-885D-209D-055A-C51A66D61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9D5733-8C78-F7B8-6AA6-09C87830EC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D2562-7059-4698-B3D1-E78E3F2DE0E1}" type="datetimeFigureOut">
              <a:rPr lang="en-US" smtClean="0"/>
              <a:t>1/27/2026</a:t>
            </a:fld>
            <a:endParaRPr lang="en-US"/>
          </a:p>
        </p:txBody>
      </p:sp>
      <p:sp>
        <p:nvSpPr>
          <p:cNvPr id="5" name="Footer Placeholder 4">
            <a:extLst>
              <a:ext uri="{FF2B5EF4-FFF2-40B4-BE49-F238E27FC236}">
                <a16:creationId xmlns:a16="http://schemas.microsoft.com/office/drawing/2014/main" id="{4A3FCC88-FB05-D2CE-8B75-BC9E40E535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E01D28-BD2B-B072-921E-D87EF69654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D9707-2ECC-48D0-A362-E642446C980E}" type="slidenum">
              <a:rPr lang="en-US" smtClean="0"/>
              <a:t>‹#›</a:t>
            </a:fld>
            <a:endParaRPr lang="en-US"/>
          </a:p>
        </p:txBody>
      </p:sp>
    </p:spTree>
    <p:extLst>
      <p:ext uri="{BB962C8B-B14F-4D97-AF65-F5344CB8AC3E}">
        <p14:creationId xmlns:p14="http://schemas.microsoft.com/office/powerpoint/2010/main" val="1661280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1"/>
          <p:cNvSpPr>
            <a:spLocks noGrp="1"/>
          </p:cNvSpPr>
          <p:nvPr>
            <p:ph type="sldNum" sz="quarter" idx="4"/>
          </p:nvPr>
        </p:nvSpPr>
        <p:spPr>
          <a:xfrm>
            <a:off x="11281562" y="118836"/>
            <a:ext cx="744407" cy="575128"/>
          </a:xfrm>
          <a:prstGeom prst="rect">
            <a:avLst/>
          </a:prstGeom>
        </p:spPr>
        <p:txBody>
          <a:bodyPr vert="horz" lIns="91440" tIns="45720" rIns="91440" bIns="45720" rtlCol="0" anchor="ctr"/>
          <a:lstStyle>
            <a:lvl1pPr algn="r">
              <a:defRPr sz="2400" b="1">
                <a:solidFill>
                  <a:schemeClr val="tx1">
                    <a:tint val="75000"/>
                  </a:schemeClr>
                </a:solidFill>
                <a:latin typeface="Montserrat"/>
              </a:defRPr>
            </a:lvl1pPr>
          </a:lstStyle>
          <a:p>
            <a:fld id="{E14677A0-CC2F-43BF-9E6D-4E861A920790}" type="slidenum">
              <a:rPr lang="en-US" smtClean="0"/>
              <a:pPr/>
              <a:t>‹#›</a:t>
            </a:fld>
            <a:endParaRPr lang="en-US"/>
          </a:p>
        </p:txBody>
      </p:sp>
    </p:spTree>
    <p:extLst>
      <p:ext uri="{BB962C8B-B14F-4D97-AF65-F5344CB8AC3E}">
        <p14:creationId xmlns:p14="http://schemas.microsoft.com/office/powerpoint/2010/main" val="2125662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ctr" defTabSz="415641" rtl="0" eaLnBrk="1" latinLnBrk="0" hangingPunct="1">
        <a:spcBef>
          <a:spcPct val="0"/>
        </a:spcBef>
        <a:buNone/>
        <a:defRPr sz="4000" kern="1200">
          <a:solidFill>
            <a:schemeClr val="tx1"/>
          </a:solidFill>
          <a:latin typeface="Palatino"/>
          <a:ea typeface="+mj-ea"/>
          <a:cs typeface="+mj-cs"/>
        </a:defRPr>
      </a:lvl1pPr>
    </p:titleStyle>
    <p:bodyStyle>
      <a:lvl1pPr marL="311730" indent="-311730" algn="l" defTabSz="415641" rtl="0" eaLnBrk="1" latinLnBrk="0" hangingPunct="1">
        <a:spcBef>
          <a:spcPct val="20000"/>
        </a:spcBef>
        <a:buFont typeface="Arial"/>
        <a:buChar char="•"/>
        <a:defRPr sz="2909" kern="1200">
          <a:solidFill>
            <a:schemeClr val="tx1"/>
          </a:solidFill>
          <a:latin typeface="Palatino"/>
          <a:ea typeface="+mn-ea"/>
          <a:cs typeface="+mn-cs"/>
        </a:defRPr>
      </a:lvl1pPr>
      <a:lvl2pPr marL="675416" indent="-259775" algn="l" defTabSz="415641" rtl="0" eaLnBrk="1" latinLnBrk="0" hangingPunct="1">
        <a:spcBef>
          <a:spcPct val="20000"/>
        </a:spcBef>
        <a:buFont typeface="Arial"/>
        <a:buChar char="–"/>
        <a:defRPr sz="2545" kern="1200">
          <a:solidFill>
            <a:schemeClr val="tx1"/>
          </a:solidFill>
          <a:latin typeface="Palatino"/>
          <a:ea typeface="+mn-ea"/>
          <a:cs typeface="+mn-cs"/>
        </a:defRPr>
      </a:lvl2pPr>
      <a:lvl3pPr marL="1039101" indent="-207820" algn="l" defTabSz="415641" rtl="0" eaLnBrk="1" latinLnBrk="0" hangingPunct="1">
        <a:spcBef>
          <a:spcPct val="20000"/>
        </a:spcBef>
        <a:buFont typeface="Arial"/>
        <a:buChar char="•"/>
        <a:defRPr sz="2182" kern="1200">
          <a:solidFill>
            <a:schemeClr val="tx1"/>
          </a:solidFill>
          <a:latin typeface="Palatino"/>
          <a:ea typeface="+mn-ea"/>
          <a:cs typeface="+mn-cs"/>
        </a:defRPr>
      </a:lvl3pPr>
      <a:lvl4pPr marL="1454742" indent="-207820" algn="l" defTabSz="415641" rtl="0" eaLnBrk="1" latinLnBrk="0" hangingPunct="1">
        <a:spcBef>
          <a:spcPct val="20000"/>
        </a:spcBef>
        <a:buFont typeface="Arial"/>
        <a:buChar char="–"/>
        <a:defRPr sz="1818" kern="1200">
          <a:solidFill>
            <a:schemeClr val="tx1"/>
          </a:solidFill>
          <a:latin typeface="Palatino"/>
          <a:ea typeface="+mn-ea"/>
          <a:cs typeface="+mn-cs"/>
        </a:defRPr>
      </a:lvl4pPr>
      <a:lvl5pPr marL="1870382" indent="-207820" algn="l" defTabSz="415641" rtl="0" eaLnBrk="1" latinLnBrk="0" hangingPunct="1">
        <a:spcBef>
          <a:spcPct val="20000"/>
        </a:spcBef>
        <a:buFont typeface="Arial"/>
        <a:buChar char="»"/>
        <a:defRPr sz="1818" kern="1200">
          <a:solidFill>
            <a:schemeClr val="tx1"/>
          </a:solidFill>
          <a:latin typeface="Palatino"/>
          <a:ea typeface="+mn-ea"/>
          <a:cs typeface="+mn-cs"/>
        </a:defRPr>
      </a:lvl5pPr>
      <a:lvl6pPr marL="2286023" indent="-207820" algn="l" defTabSz="415641" rtl="0" eaLnBrk="1" latinLnBrk="0" hangingPunct="1">
        <a:spcBef>
          <a:spcPct val="20000"/>
        </a:spcBef>
        <a:buFont typeface="Arial"/>
        <a:buChar char="•"/>
        <a:defRPr sz="1818" kern="1200">
          <a:solidFill>
            <a:schemeClr val="tx1"/>
          </a:solidFill>
          <a:latin typeface="+mn-lt"/>
          <a:ea typeface="+mn-ea"/>
          <a:cs typeface="+mn-cs"/>
        </a:defRPr>
      </a:lvl6pPr>
      <a:lvl7pPr marL="2701663" indent="-207820" algn="l" defTabSz="415641" rtl="0" eaLnBrk="1" latinLnBrk="0" hangingPunct="1">
        <a:spcBef>
          <a:spcPct val="20000"/>
        </a:spcBef>
        <a:buFont typeface="Arial"/>
        <a:buChar char="•"/>
        <a:defRPr sz="1818" kern="1200">
          <a:solidFill>
            <a:schemeClr val="tx1"/>
          </a:solidFill>
          <a:latin typeface="+mn-lt"/>
          <a:ea typeface="+mn-ea"/>
          <a:cs typeface="+mn-cs"/>
        </a:defRPr>
      </a:lvl7pPr>
      <a:lvl8pPr marL="3117304" indent="-207820" algn="l" defTabSz="415641" rtl="0" eaLnBrk="1" latinLnBrk="0" hangingPunct="1">
        <a:spcBef>
          <a:spcPct val="20000"/>
        </a:spcBef>
        <a:buFont typeface="Arial"/>
        <a:buChar char="•"/>
        <a:defRPr sz="1818" kern="1200">
          <a:solidFill>
            <a:schemeClr val="tx1"/>
          </a:solidFill>
          <a:latin typeface="+mn-lt"/>
          <a:ea typeface="+mn-ea"/>
          <a:cs typeface="+mn-cs"/>
        </a:defRPr>
      </a:lvl8pPr>
      <a:lvl9pPr marL="3532944" indent="-207820" algn="l" defTabSz="415641" rtl="0" eaLnBrk="1" latinLnBrk="0" hangingPunct="1">
        <a:spcBef>
          <a:spcPct val="20000"/>
        </a:spcBef>
        <a:buFont typeface="Arial"/>
        <a:buChar char="•"/>
        <a:defRPr sz="1818" kern="1200">
          <a:solidFill>
            <a:schemeClr val="tx1"/>
          </a:solidFill>
          <a:latin typeface="+mn-lt"/>
          <a:ea typeface="+mn-ea"/>
          <a:cs typeface="+mn-cs"/>
        </a:defRPr>
      </a:lvl9pPr>
    </p:bodyStyle>
    <p:otherStyle>
      <a:defPPr>
        <a:defRPr lang="en-US"/>
      </a:defPPr>
      <a:lvl1pPr marL="0" algn="l" defTabSz="415641" rtl="0" eaLnBrk="1" latinLnBrk="0" hangingPunct="1">
        <a:defRPr sz="1636" kern="1200">
          <a:solidFill>
            <a:schemeClr val="tx1"/>
          </a:solidFill>
          <a:latin typeface="+mn-lt"/>
          <a:ea typeface="+mn-ea"/>
          <a:cs typeface="+mn-cs"/>
        </a:defRPr>
      </a:lvl1pPr>
      <a:lvl2pPr marL="415641" algn="l" defTabSz="415641" rtl="0" eaLnBrk="1" latinLnBrk="0" hangingPunct="1">
        <a:defRPr sz="1636" kern="1200">
          <a:solidFill>
            <a:schemeClr val="tx1"/>
          </a:solidFill>
          <a:latin typeface="+mn-lt"/>
          <a:ea typeface="+mn-ea"/>
          <a:cs typeface="+mn-cs"/>
        </a:defRPr>
      </a:lvl2pPr>
      <a:lvl3pPr marL="831281" algn="l" defTabSz="415641" rtl="0" eaLnBrk="1" latinLnBrk="0" hangingPunct="1">
        <a:defRPr sz="1636" kern="1200">
          <a:solidFill>
            <a:schemeClr val="tx1"/>
          </a:solidFill>
          <a:latin typeface="+mn-lt"/>
          <a:ea typeface="+mn-ea"/>
          <a:cs typeface="+mn-cs"/>
        </a:defRPr>
      </a:lvl3pPr>
      <a:lvl4pPr marL="1246922" algn="l" defTabSz="415641" rtl="0" eaLnBrk="1" latinLnBrk="0" hangingPunct="1">
        <a:defRPr sz="1636" kern="1200">
          <a:solidFill>
            <a:schemeClr val="tx1"/>
          </a:solidFill>
          <a:latin typeface="+mn-lt"/>
          <a:ea typeface="+mn-ea"/>
          <a:cs typeface="+mn-cs"/>
        </a:defRPr>
      </a:lvl4pPr>
      <a:lvl5pPr marL="1662562" algn="l" defTabSz="415641" rtl="0" eaLnBrk="1" latinLnBrk="0" hangingPunct="1">
        <a:defRPr sz="1636" kern="1200">
          <a:solidFill>
            <a:schemeClr val="tx1"/>
          </a:solidFill>
          <a:latin typeface="+mn-lt"/>
          <a:ea typeface="+mn-ea"/>
          <a:cs typeface="+mn-cs"/>
        </a:defRPr>
      </a:lvl5pPr>
      <a:lvl6pPr marL="2078203" algn="l" defTabSz="415641" rtl="0" eaLnBrk="1" latinLnBrk="0" hangingPunct="1">
        <a:defRPr sz="1636" kern="1200">
          <a:solidFill>
            <a:schemeClr val="tx1"/>
          </a:solidFill>
          <a:latin typeface="+mn-lt"/>
          <a:ea typeface="+mn-ea"/>
          <a:cs typeface="+mn-cs"/>
        </a:defRPr>
      </a:lvl6pPr>
      <a:lvl7pPr marL="2493843" algn="l" defTabSz="415641" rtl="0" eaLnBrk="1" latinLnBrk="0" hangingPunct="1">
        <a:defRPr sz="1636" kern="1200">
          <a:solidFill>
            <a:schemeClr val="tx1"/>
          </a:solidFill>
          <a:latin typeface="+mn-lt"/>
          <a:ea typeface="+mn-ea"/>
          <a:cs typeface="+mn-cs"/>
        </a:defRPr>
      </a:lvl7pPr>
      <a:lvl8pPr marL="2909484" algn="l" defTabSz="415641" rtl="0" eaLnBrk="1" latinLnBrk="0" hangingPunct="1">
        <a:defRPr sz="1636" kern="1200">
          <a:solidFill>
            <a:schemeClr val="tx1"/>
          </a:solidFill>
          <a:latin typeface="+mn-lt"/>
          <a:ea typeface="+mn-ea"/>
          <a:cs typeface="+mn-cs"/>
        </a:defRPr>
      </a:lvl8pPr>
      <a:lvl9pPr marL="3325124" algn="l" defTabSz="415641" rtl="0" eaLnBrk="1" latinLnBrk="0" hangingPunct="1">
        <a:defRPr sz="16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23.jpe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4.xml"/><Relationship Id="rId7"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15.jpeg"/><Relationship Id="rId9"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35.png"/><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15.jpe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41.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5.jpe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56.emf"/></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5.jpeg"/><Relationship Id="rId7"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67.jpg"/><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007B-E502-1ABC-7EA9-3632EF36013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877CC52-ED5E-C267-9165-64C600DDDA1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81B7DBF1-5E7E-008A-C5D1-3479CEA339D8}"/>
              </a:ext>
            </a:extLst>
          </p:cNvPr>
          <p:cNvPicPr>
            <a:picLocks noChangeAspect="1"/>
          </p:cNvPicPr>
          <p:nvPr/>
        </p:nvPicPr>
        <p:blipFill>
          <a:blip r:embed="rId2"/>
          <a:stretch>
            <a:fillRect/>
          </a:stretch>
        </p:blipFill>
        <p:spPr>
          <a:xfrm>
            <a:off x="0" y="0"/>
            <a:ext cx="12192000" cy="6882818"/>
          </a:xfrm>
          <a:prstGeom prst="rect">
            <a:avLst/>
          </a:prstGeom>
        </p:spPr>
      </p:pic>
      <p:sp>
        <p:nvSpPr>
          <p:cNvPr id="6" name="Rectangle: Rounded Corners 5">
            <a:extLst>
              <a:ext uri="{FF2B5EF4-FFF2-40B4-BE49-F238E27FC236}">
                <a16:creationId xmlns:a16="http://schemas.microsoft.com/office/drawing/2014/main" id="{1E1BD1DA-5D0E-14F3-98A8-6995C5A236D3}"/>
              </a:ext>
            </a:extLst>
          </p:cNvPr>
          <p:cNvSpPr/>
          <p:nvPr/>
        </p:nvSpPr>
        <p:spPr>
          <a:xfrm>
            <a:off x="1243904" y="2385473"/>
            <a:ext cx="7461505" cy="3934887"/>
          </a:xfrm>
          <a:prstGeom prst="roundRect">
            <a:avLst/>
          </a:prstGeom>
          <a:solidFill>
            <a:schemeClr val="bg1"/>
          </a:solidFill>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spcBef>
                <a:spcPts val="0"/>
              </a:spcBef>
            </a:pPr>
            <a:endParaRPr lang="en-US" sz="1600" b="1" dirty="0">
              <a:solidFill>
                <a:schemeClr val="accent1">
                  <a:lumMod val="50000"/>
                </a:schemeClr>
              </a:solidFill>
              <a:latin typeface="Century Schoolbook" panose="02040604050505020304" pitchFamily="18" charset="0"/>
            </a:endParaRPr>
          </a:p>
          <a:p>
            <a:pPr algn="ctr">
              <a:spcBef>
                <a:spcPts val="0"/>
              </a:spcBef>
            </a:pPr>
            <a:endParaRPr lang="en-US" sz="2000" b="1" dirty="0">
              <a:solidFill>
                <a:schemeClr val="accent1">
                  <a:lumMod val="50000"/>
                </a:schemeClr>
              </a:solidFill>
              <a:latin typeface="Century Schoolbook" panose="02040604050505020304" pitchFamily="18" charset="0"/>
            </a:endParaRPr>
          </a:p>
          <a:p>
            <a:pPr algn="ctr">
              <a:spcBef>
                <a:spcPts val="0"/>
              </a:spcBef>
            </a:pPr>
            <a:endParaRPr lang="en-US" sz="3600" b="1" dirty="0">
              <a:solidFill>
                <a:schemeClr val="accent1">
                  <a:lumMod val="50000"/>
                </a:schemeClr>
              </a:solidFill>
              <a:latin typeface="Century Schoolbook" panose="02040604050505020304" pitchFamily="18" charset="0"/>
            </a:endParaRPr>
          </a:p>
          <a:p>
            <a:pPr algn="ctr">
              <a:spcBef>
                <a:spcPts val="0"/>
              </a:spcBef>
            </a:pPr>
            <a:r>
              <a:rPr lang="en-US" sz="3600" b="1" dirty="0">
                <a:solidFill>
                  <a:schemeClr val="accent1">
                    <a:lumMod val="50000"/>
                  </a:schemeClr>
                </a:solidFill>
                <a:latin typeface="Century Schoolbook" panose="02040604050505020304" pitchFamily="18" charset="0"/>
              </a:rPr>
              <a:t>Commercial Committee</a:t>
            </a:r>
          </a:p>
          <a:p>
            <a:pPr algn="ctr">
              <a:spcBef>
                <a:spcPts val="0"/>
              </a:spcBef>
            </a:pPr>
            <a:r>
              <a:rPr lang="en-US" sz="3600" b="1" dirty="0">
                <a:solidFill>
                  <a:schemeClr val="accent1">
                    <a:lumMod val="50000"/>
                  </a:schemeClr>
                </a:solidFill>
                <a:latin typeface="Century Schoolbook" panose="02040604050505020304" pitchFamily="18" charset="0"/>
              </a:rPr>
              <a:t>Lunch &amp; Learn</a:t>
            </a:r>
          </a:p>
          <a:p>
            <a:pPr algn="ctr">
              <a:spcBef>
                <a:spcPts val="0"/>
              </a:spcBef>
            </a:pPr>
            <a:endParaRPr lang="en-US" sz="3200" b="1" dirty="0">
              <a:solidFill>
                <a:schemeClr val="accent1">
                  <a:lumMod val="50000"/>
                </a:schemeClr>
              </a:solidFill>
              <a:latin typeface="Century Schoolbook" panose="02040604050505020304" pitchFamily="18" charset="0"/>
            </a:endParaRPr>
          </a:p>
          <a:p>
            <a:pPr algn="ctr">
              <a:spcBef>
                <a:spcPts val="0"/>
              </a:spcBef>
            </a:pPr>
            <a:endParaRPr lang="en-US" sz="2000" b="1" dirty="0">
              <a:solidFill>
                <a:schemeClr val="accent1">
                  <a:lumMod val="50000"/>
                </a:schemeClr>
              </a:solidFill>
              <a:latin typeface="Century Schoolbook" panose="02040604050505020304" pitchFamily="18" charset="0"/>
            </a:endParaRPr>
          </a:p>
          <a:p>
            <a:pPr algn="ctr">
              <a:spcBef>
                <a:spcPts val="0"/>
              </a:spcBef>
            </a:pPr>
            <a:r>
              <a:rPr lang="en-US" sz="2800" b="1" dirty="0">
                <a:solidFill>
                  <a:schemeClr val="accent1">
                    <a:lumMod val="50000"/>
                  </a:schemeClr>
                </a:solidFill>
                <a:latin typeface="Century Schoolbook" panose="02040604050505020304" pitchFamily="18" charset="0"/>
              </a:rPr>
              <a:t>January 27, 2026</a:t>
            </a:r>
          </a:p>
          <a:p>
            <a:pPr algn="ctr">
              <a:spcBef>
                <a:spcPts val="0"/>
              </a:spcBef>
            </a:pPr>
            <a:endParaRPr lang="en-US" sz="2800" b="1" dirty="0">
              <a:solidFill>
                <a:schemeClr val="accent1">
                  <a:lumMod val="50000"/>
                </a:schemeClr>
              </a:solidFill>
              <a:latin typeface="Century Schoolbook" panose="02040604050505020304" pitchFamily="18" charset="0"/>
            </a:endParaRPr>
          </a:p>
          <a:p>
            <a:pPr algn="ctr">
              <a:spcBef>
                <a:spcPts val="0"/>
              </a:spcBef>
            </a:pPr>
            <a:endParaRPr lang="en-US" sz="2000" dirty="0">
              <a:solidFill>
                <a:schemeClr val="bg1">
                  <a:lumMod val="50000"/>
                </a:schemeClr>
              </a:solidFill>
              <a:latin typeface="Century Schoolbook" panose="02040604050505020304" pitchFamily="18" charset="0"/>
            </a:endParaRPr>
          </a:p>
        </p:txBody>
      </p:sp>
      <p:pic>
        <p:nvPicPr>
          <p:cNvPr id="9" name="Picture 8">
            <a:extLst>
              <a:ext uri="{FF2B5EF4-FFF2-40B4-BE49-F238E27FC236}">
                <a16:creationId xmlns:a16="http://schemas.microsoft.com/office/drawing/2014/main" id="{BA00E6C9-047D-38B2-6156-B17DFDBBE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4240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14DED3-EF94-4AD5-B3B6-45ED26F630A4}"/>
              </a:ext>
            </a:extLst>
          </p:cNvPr>
          <p:cNvPicPr>
            <a:picLocks noChangeAspect="1"/>
          </p:cNvPicPr>
          <p:nvPr/>
        </p:nvPicPr>
        <p:blipFill rotWithShape="1">
          <a:blip r:embed="rId2">
            <a:extLst>
              <a:ext uri="{28A0092B-C50C-407E-A947-70E740481C1C}">
                <a14:useLocalDpi xmlns:a14="http://schemas.microsoft.com/office/drawing/2010/main" val="0"/>
              </a:ext>
            </a:extLst>
          </a:blip>
          <a:srcRect t="-1" b="26666"/>
          <a:stretch/>
        </p:blipFill>
        <p:spPr>
          <a:xfrm>
            <a:off x="0" y="223"/>
            <a:ext cx="12192000" cy="6858000"/>
          </a:xfrm>
          <a:prstGeom prst="rect">
            <a:avLst/>
          </a:prstGeom>
        </p:spPr>
      </p:pic>
      <p:sp>
        <p:nvSpPr>
          <p:cNvPr id="7" name="Rectangle 6"/>
          <p:cNvSpPr/>
          <p:nvPr/>
        </p:nvSpPr>
        <p:spPr>
          <a:xfrm>
            <a:off x="1524000" y="5029200"/>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5390123"/>
            <a:ext cx="2743200" cy="1106955"/>
          </a:xfrm>
          <a:prstGeom prst="rect">
            <a:avLst/>
          </a:prstGeom>
        </p:spPr>
      </p:pic>
      <p:sp>
        <p:nvSpPr>
          <p:cNvPr id="8" name="TextBox 7"/>
          <p:cNvSpPr txBox="1"/>
          <p:nvPr/>
        </p:nvSpPr>
        <p:spPr>
          <a:xfrm>
            <a:off x="5262283" y="5219171"/>
            <a:ext cx="5029200" cy="1602746"/>
          </a:xfrm>
          <a:prstGeom prst="rect">
            <a:avLst/>
          </a:prstGeom>
          <a:noFill/>
        </p:spPr>
        <p:txBody>
          <a:bodyPr wrap="square" rtlCol="0">
            <a:spAutoFit/>
          </a:bodyPr>
          <a:lstStyle/>
          <a:p>
            <a:pPr algn="r">
              <a:lnSpc>
                <a:spcPct val="125000"/>
              </a:lnSpc>
            </a:pPr>
            <a:r>
              <a:rPr lang="en-US" sz="3200" b="1" dirty="0">
                <a:solidFill>
                  <a:prstClr val="black"/>
                </a:solidFill>
                <a:latin typeface="Calibri" panose="020F0502020204030204"/>
                <a:cs typeface="Poppins" panose="00000500000000000000" pitchFamily="2" charset="0"/>
              </a:rPr>
              <a:t>Bay County, FL Overview</a:t>
            </a:r>
          </a:p>
          <a:p>
            <a:pPr algn="r">
              <a:lnSpc>
                <a:spcPct val="125000"/>
              </a:lnSpc>
            </a:pPr>
            <a:r>
              <a:rPr lang="en-US" sz="2800" dirty="0">
                <a:solidFill>
                  <a:prstClr val="black"/>
                </a:solidFill>
                <a:cs typeface="Poppins" panose="00000500000000000000" pitchFamily="2" charset="0"/>
              </a:rPr>
              <a:t>CPAR Commercial</a:t>
            </a:r>
          </a:p>
          <a:p>
            <a:pPr algn="r">
              <a:lnSpc>
                <a:spcPct val="125000"/>
              </a:lnSpc>
            </a:pPr>
            <a:r>
              <a:rPr lang="en-US" sz="2000" dirty="0">
                <a:solidFill>
                  <a:prstClr val="black"/>
                </a:solidFill>
                <a:latin typeface="Calibri" panose="020F0502020204030204"/>
                <a:cs typeface="Poppins" panose="00000500000000000000" pitchFamily="2" charset="0"/>
              </a:rPr>
              <a:t>January 27</a:t>
            </a:r>
            <a:r>
              <a:rPr lang="en-US" sz="2000" baseline="30000" dirty="0">
                <a:solidFill>
                  <a:prstClr val="black"/>
                </a:solidFill>
                <a:latin typeface="Calibri" panose="020F0502020204030204"/>
                <a:cs typeface="Poppins" panose="00000500000000000000" pitchFamily="2" charset="0"/>
              </a:rPr>
              <a:t>th</a:t>
            </a:r>
            <a:r>
              <a:rPr lang="en-US" sz="2000" dirty="0">
                <a:solidFill>
                  <a:prstClr val="black"/>
                </a:solidFill>
                <a:latin typeface="Calibri" panose="020F0502020204030204"/>
                <a:cs typeface="Poppins" panose="00000500000000000000" pitchFamily="2" charset="0"/>
              </a:rPr>
              <a:t>, 2026</a:t>
            </a:r>
          </a:p>
        </p:txBody>
      </p:sp>
    </p:spTree>
    <p:extLst>
      <p:ext uri="{BB962C8B-B14F-4D97-AF65-F5344CB8AC3E}">
        <p14:creationId xmlns:p14="http://schemas.microsoft.com/office/powerpoint/2010/main" val="1842870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908E6CA-BD22-D5CE-36DE-1BAE0C4EE039}"/>
              </a:ext>
            </a:extLst>
          </p:cNvPr>
          <p:cNvSpPr/>
          <p:nvPr/>
        </p:nvSpPr>
        <p:spPr>
          <a:xfrm>
            <a:off x="-1" y="-7341"/>
            <a:ext cx="12191999"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pic>
        <p:nvPicPr>
          <p:cNvPr id="14" name="Content Placeholder 9" descr="A close up of text on a white background&#10;&#10;Description generated with high confidence">
            <a:extLst>
              <a:ext uri="{FF2B5EF4-FFF2-40B4-BE49-F238E27FC236}">
                <a16:creationId xmlns:a16="http://schemas.microsoft.com/office/drawing/2014/main" id="{31950933-9EE2-403E-908C-3011BB6E492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44" r="7741" b="18899"/>
          <a:stretch/>
        </p:blipFill>
        <p:spPr>
          <a:xfrm>
            <a:off x="1889758" y="484564"/>
            <a:ext cx="8412480" cy="6172200"/>
          </a:xfrm>
        </p:spPr>
      </p:pic>
      <p:sp>
        <p:nvSpPr>
          <p:cNvPr id="7" name="Rectangle 6">
            <a:extLst>
              <a:ext uri="{FF2B5EF4-FFF2-40B4-BE49-F238E27FC236}">
                <a16:creationId xmlns:a16="http://schemas.microsoft.com/office/drawing/2014/main" id="{DBD5A66B-15D0-BE21-22B9-7248682AB65A}"/>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8" name="TextBox 7">
            <a:extLst>
              <a:ext uri="{FF2B5EF4-FFF2-40B4-BE49-F238E27FC236}">
                <a16:creationId xmlns:a16="http://schemas.microsoft.com/office/drawing/2014/main" id="{2FDEC475-A237-15CA-4334-40150EA35C3D}"/>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Bay County, Florida</a:t>
            </a:r>
            <a:endParaRPr lang="en-US" sz="3200" b="1" dirty="0">
              <a:latin typeface="Poppins" panose="00000500000000000000" pitchFamily="50" charset="0"/>
              <a:cs typeface="Poppins" panose="00000500000000000000" pitchFamily="50" charset="0"/>
            </a:endParaRPr>
          </a:p>
        </p:txBody>
      </p:sp>
      <p:pic>
        <p:nvPicPr>
          <p:cNvPr id="10" name="Picture 9">
            <a:extLst>
              <a:ext uri="{FF2B5EF4-FFF2-40B4-BE49-F238E27FC236}">
                <a16:creationId xmlns:a16="http://schemas.microsoft.com/office/drawing/2014/main" id="{DCD66EE8-39E2-4DA8-4AE3-B65BDE7087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sp>
        <p:nvSpPr>
          <p:cNvPr id="11" name="Rectangle 10">
            <a:extLst>
              <a:ext uri="{FF2B5EF4-FFF2-40B4-BE49-F238E27FC236}">
                <a16:creationId xmlns:a16="http://schemas.microsoft.com/office/drawing/2014/main" id="{7E5A5024-2741-8EBE-E13B-58EFE11558ED}"/>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F6C4807-F0E8-3E1C-581B-8A78AEF2525F}"/>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16" name="TextBox 15">
            <a:extLst>
              <a:ext uri="{FF2B5EF4-FFF2-40B4-BE49-F238E27FC236}">
                <a16:creationId xmlns:a16="http://schemas.microsoft.com/office/drawing/2014/main" id="{4A010D2D-527A-5975-39D9-168AE2269A4A}"/>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285586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6C7CAD-9F55-9FE4-029B-B78F1BC75F52}"/>
              </a:ext>
            </a:extLst>
          </p:cNvPr>
          <p:cNvSpPr/>
          <p:nvPr/>
        </p:nvSpPr>
        <p:spPr>
          <a:xfrm>
            <a:off x="0" y="830860"/>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6" name="Rectangle 5">
            <a:extLst>
              <a:ext uri="{FF2B5EF4-FFF2-40B4-BE49-F238E27FC236}">
                <a16:creationId xmlns:a16="http://schemas.microsoft.com/office/drawing/2014/main" id="{2E90C6CC-F379-2270-3597-AE237CC02475}"/>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10" name="TextBox 9">
            <a:extLst>
              <a:ext uri="{FF2B5EF4-FFF2-40B4-BE49-F238E27FC236}">
                <a16:creationId xmlns:a16="http://schemas.microsoft.com/office/drawing/2014/main" id="{C56C2FEB-218B-4CCD-9D4B-C84BA768D3C5}"/>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Kilowatt – Voltari Electric, Inc. </a:t>
            </a:r>
            <a:endParaRPr lang="en-US" sz="3200" b="1" dirty="0">
              <a:latin typeface="Poppins" panose="00000500000000000000" pitchFamily="50" charset="0"/>
              <a:cs typeface="Poppins" panose="00000500000000000000" pitchFamily="50" charset="0"/>
            </a:endParaRPr>
          </a:p>
        </p:txBody>
      </p:sp>
      <p:pic>
        <p:nvPicPr>
          <p:cNvPr id="20" name="Picture 19">
            <a:extLst>
              <a:ext uri="{FF2B5EF4-FFF2-40B4-BE49-F238E27FC236}">
                <a16:creationId xmlns:a16="http://schemas.microsoft.com/office/drawing/2014/main" id="{547A6879-A9F3-3897-0548-86FD0233E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sp>
        <p:nvSpPr>
          <p:cNvPr id="2" name="Rectangle 1">
            <a:extLst>
              <a:ext uri="{FF2B5EF4-FFF2-40B4-BE49-F238E27FC236}">
                <a16:creationId xmlns:a16="http://schemas.microsoft.com/office/drawing/2014/main" id="{145CD94C-D95D-16B2-A200-B212BCBC776C}"/>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920AA-312D-30AF-C312-BD4CDD2BF6A0}"/>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11" name="TextBox 10">
            <a:extLst>
              <a:ext uri="{FF2B5EF4-FFF2-40B4-BE49-F238E27FC236}">
                <a16:creationId xmlns:a16="http://schemas.microsoft.com/office/drawing/2014/main" id="{2D1A5F3C-5DCD-A374-C137-2253F8361F76}"/>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pic>
        <p:nvPicPr>
          <p:cNvPr id="12" name="Picture 11">
            <a:extLst>
              <a:ext uri="{FF2B5EF4-FFF2-40B4-BE49-F238E27FC236}">
                <a16:creationId xmlns:a16="http://schemas.microsoft.com/office/drawing/2014/main" id="{205494F4-DB0E-D5B6-0C6B-7B3180EA8722}"/>
              </a:ext>
            </a:extLst>
          </p:cNvPr>
          <p:cNvPicPr>
            <a:picLocks noChangeAspect="1"/>
          </p:cNvPicPr>
          <p:nvPr/>
        </p:nvPicPr>
        <p:blipFill>
          <a:blip r:embed="rId3"/>
          <a:stretch>
            <a:fillRect/>
          </a:stretch>
        </p:blipFill>
        <p:spPr>
          <a:xfrm>
            <a:off x="3756212" y="2753541"/>
            <a:ext cx="8437361" cy="3556927"/>
          </a:xfrm>
          <a:prstGeom prst="rect">
            <a:avLst/>
          </a:prstGeom>
        </p:spPr>
      </p:pic>
      <p:pic>
        <p:nvPicPr>
          <p:cNvPr id="15" name="Picture 14">
            <a:extLst>
              <a:ext uri="{FF2B5EF4-FFF2-40B4-BE49-F238E27FC236}">
                <a16:creationId xmlns:a16="http://schemas.microsoft.com/office/drawing/2014/main" id="{F72EF4A6-C6B5-A8C0-0843-F45523F8C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4162" y="977715"/>
            <a:ext cx="3439087" cy="15705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A14BEAE-2620-902A-C511-1832AA9487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13580"/>
            <a:ext cx="6508376" cy="3669305"/>
          </a:xfrm>
          <a:prstGeom prst="rect">
            <a:avLst/>
          </a:prstGeom>
          <a:noFill/>
          <a:ln>
            <a:noFill/>
          </a:ln>
        </p:spPr>
      </p:pic>
    </p:spTree>
    <p:extLst>
      <p:ext uri="{BB962C8B-B14F-4D97-AF65-F5344CB8AC3E}">
        <p14:creationId xmlns:p14="http://schemas.microsoft.com/office/powerpoint/2010/main" val="2502441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A616D-B42E-153C-D054-BC44BB558ED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82ABDC7-BA64-E681-77DC-6F857DBE8979}"/>
              </a:ext>
            </a:extLst>
          </p:cNvPr>
          <p:cNvSpPr/>
          <p:nvPr/>
        </p:nvSpPr>
        <p:spPr>
          <a:xfrm>
            <a:off x="0" y="787608"/>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4" name="Rectangle 3">
            <a:extLst>
              <a:ext uri="{FF2B5EF4-FFF2-40B4-BE49-F238E27FC236}">
                <a16:creationId xmlns:a16="http://schemas.microsoft.com/office/drawing/2014/main" id="{7A376648-3088-5A83-F58D-551066C2D055}"/>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pic>
        <p:nvPicPr>
          <p:cNvPr id="7" name="Picture 6">
            <a:extLst>
              <a:ext uri="{FF2B5EF4-FFF2-40B4-BE49-F238E27FC236}">
                <a16:creationId xmlns:a16="http://schemas.microsoft.com/office/drawing/2014/main" id="{6D63AE63-DE2B-344D-9AEB-AFABE05F78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sp>
        <p:nvSpPr>
          <p:cNvPr id="8" name="Rectangle 7">
            <a:extLst>
              <a:ext uri="{FF2B5EF4-FFF2-40B4-BE49-F238E27FC236}">
                <a16:creationId xmlns:a16="http://schemas.microsoft.com/office/drawing/2014/main" id="{02527614-8FD1-50A8-0164-DA169F53679E}"/>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5A4E0-C6AA-E64A-39D3-D7187E6DB8D4}"/>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12" name="TextBox 11">
            <a:extLst>
              <a:ext uri="{FF2B5EF4-FFF2-40B4-BE49-F238E27FC236}">
                <a16:creationId xmlns:a16="http://schemas.microsoft.com/office/drawing/2014/main" id="{DB605DA1-3CD6-CF60-570F-E5EACBFDB442}"/>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
        <p:nvSpPr>
          <p:cNvPr id="10" name="Rectangle 1">
            <a:extLst>
              <a:ext uri="{FF2B5EF4-FFF2-40B4-BE49-F238E27FC236}">
                <a16:creationId xmlns:a16="http://schemas.microsoft.com/office/drawing/2014/main" id="{3FDACA09-6D83-A6FA-5A99-EF46BD0819CD}"/>
              </a:ext>
            </a:extLst>
          </p:cNvPr>
          <p:cNvSpPr>
            <a:spLocks noChangeArrowheads="1"/>
          </p:cNvSpPr>
          <p:nvPr/>
        </p:nvSpPr>
        <p:spPr bwMode="auto">
          <a:xfrm>
            <a:off x="1981206" y="148183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defRPr/>
            </a:pPr>
            <a:br>
              <a:rPr lang="en-US" altLang="en-US" dirty="0">
                <a:solidFill>
                  <a:prstClr val="black"/>
                </a:solidFill>
                <a:latin typeface="Arial" pitchFamily="34" charset="0"/>
                <a:cs typeface="Arial" pitchFamily="34" charset="0"/>
              </a:rPr>
            </a:br>
            <a:endParaRPr lang="en-US" altLang="en-US" dirty="0">
              <a:solidFill>
                <a:prstClr val="black"/>
              </a:solidFill>
              <a:latin typeface="Arial" pitchFamily="34" charset="0"/>
              <a:cs typeface="Arial" pitchFamily="34" charset="0"/>
            </a:endParaRPr>
          </a:p>
        </p:txBody>
      </p:sp>
      <p:pic>
        <p:nvPicPr>
          <p:cNvPr id="11" name="Picture 10">
            <a:extLst>
              <a:ext uri="{FF2B5EF4-FFF2-40B4-BE49-F238E27FC236}">
                <a16:creationId xmlns:a16="http://schemas.microsoft.com/office/drawing/2014/main" id="{AEE92CE5-E2B9-5A6C-EE64-B3F112E52360}"/>
              </a:ext>
            </a:extLst>
          </p:cNvPr>
          <p:cNvPicPr>
            <a:picLocks noChangeAspect="1"/>
          </p:cNvPicPr>
          <p:nvPr/>
        </p:nvPicPr>
        <p:blipFill>
          <a:blip r:embed="rId5"/>
          <a:stretch>
            <a:fillRect/>
          </a:stretch>
        </p:blipFill>
        <p:spPr>
          <a:xfrm>
            <a:off x="2018393" y="851496"/>
            <a:ext cx="8155213" cy="5447816"/>
          </a:xfrm>
          <a:prstGeom prst="rect">
            <a:avLst/>
          </a:prstGeom>
        </p:spPr>
      </p:pic>
      <p:pic>
        <p:nvPicPr>
          <p:cNvPr id="14" name="Picture 4" descr="Home: IAG">
            <a:extLst>
              <a:ext uri="{FF2B5EF4-FFF2-40B4-BE49-F238E27FC236}">
                <a16:creationId xmlns:a16="http://schemas.microsoft.com/office/drawing/2014/main" id="{EFD9BCC5-E45D-6A25-BD52-630DAEC6FF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8903" y="5328687"/>
            <a:ext cx="1390184" cy="9470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36EC5B-5916-B978-E953-DA124AE723E9}"/>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Spinner -  IAG Aero Group</a:t>
            </a:r>
            <a:endParaRPr lang="en-US" sz="3200" b="1" dirty="0">
              <a:latin typeface="Poppins" panose="00000500000000000000" pitchFamily="50" charset="0"/>
              <a:cs typeface="Poppins" panose="00000500000000000000" pitchFamily="50" charset="0"/>
            </a:endParaRPr>
          </a:p>
        </p:txBody>
      </p:sp>
    </p:spTree>
    <p:custDataLst>
      <p:tags r:id="rId1"/>
    </p:custDataLst>
    <p:extLst>
      <p:ext uri="{BB962C8B-B14F-4D97-AF65-F5344CB8AC3E}">
        <p14:creationId xmlns:p14="http://schemas.microsoft.com/office/powerpoint/2010/main" val="727344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9750BA-6599-23B2-0591-4CFBCDF62837}"/>
              </a:ext>
            </a:extLst>
          </p:cNvPr>
          <p:cNvSpPr/>
          <p:nvPr/>
        </p:nvSpPr>
        <p:spPr>
          <a:xfrm>
            <a:off x="0" y="787608"/>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4" name="Rectangle 3">
            <a:extLst>
              <a:ext uri="{FF2B5EF4-FFF2-40B4-BE49-F238E27FC236}">
                <a16:creationId xmlns:a16="http://schemas.microsoft.com/office/drawing/2014/main" id="{358E30DA-EBD9-D078-E539-D2A8C9536BA2}"/>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5" name="TextBox 4">
            <a:extLst>
              <a:ext uri="{FF2B5EF4-FFF2-40B4-BE49-F238E27FC236}">
                <a16:creationId xmlns:a16="http://schemas.microsoft.com/office/drawing/2014/main" id="{8630E649-DEB7-E713-0E42-FACA9040F887}"/>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Spinner -  IAG Aero Group</a:t>
            </a:r>
            <a:endParaRPr lang="en-US" sz="3200" b="1" dirty="0">
              <a:latin typeface="Poppins" panose="00000500000000000000" pitchFamily="50" charset="0"/>
              <a:cs typeface="Poppins" panose="00000500000000000000" pitchFamily="50" charset="0"/>
            </a:endParaRPr>
          </a:p>
        </p:txBody>
      </p:sp>
      <p:pic>
        <p:nvPicPr>
          <p:cNvPr id="7" name="Picture 6">
            <a:extLst>
              <a:ext uri="{FF2B5EF4-FFF2-40B4-BE49-F238E27FC236}">
                <a16:creationId xmlns:a16="http://schemas.microsoft.com/office/drawing/2014/main" id="{E26AB5E7-C5A2-3191-0136-8792DEBAD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sp>
        <p:nvSpPr>
          <p:cNvPr id="8" name="Rectangle 7">
            <a:extLst>
              <a:ext uri="{FF2B5EF4-FFF2-40B4-BE49-F238E27FC236}">
                <a16:creationId xmlns:a16="http://schemas.microsoft.com/office/drawing/2014/main" id="{0E00325D-E46C-4FB2-7006-EB301A834E5C}"/>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D43346-03B5-C3A4-911A-9E9CF39E0729}"/>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12" name="TextBox 11">
            <a:extLst>
              <a:ext uri="{FF2B5EF4-FFF2-40B4-BE49-F238E27FC236}">
                <a16:creationId xmlns:a16="http://schemas.microsoft.com/office/drawing/2014/main" id="{84CBAF8F-C85A-907E-42E5-1D9F97131600}"/>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
        <p:nvSpPr>
          <p:cNvPr id="10" name="Rectangle 1"/>
          <p:cNvSpPr>
            <a:spLocks noChangeArrowheads="1"/>
          </p:cNvSpPr>
          <p:nvPr/>
        </p:nvSpPr>
        <p:spPr bwMode="auto">
          <a:xfrm>
            <a:off x="1981206" y="148183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defRPr/>
            </a:pPr>
            <a:br>
              <a:rPr lang="en-US" altLang="en-US" dirty="0">
                <a:solidFill>
                  <a:prstClr val="black"/>
                </a:solidFill>
                <a:latin typeface="Arial" pitchFamily="34" charset="0"/>
                <a:cs typeface="Arial" pitchFamily="34" charset="0"/>
              </a:rPr>
            </a:br>
            <a:endParaRPr lang="en-US" altLang="en-US" dirty="0">
              <a:solidFill>
                <a:prstClr val="black"/>
              </a:solidFill>
              <a:latin typeface="Arial" pitchFamily="34" charset="0"/>
              <a:cs typeface="Arial" pitchFamily="34" charset="0"/>
            </a:endParaRPr>
          </a:p>
        </p:txBody>
      </p:sp>
      <p:pic>
        <p:nvPicPr>
          <p:cNvPr id="2" name="Picture 1">
            <a:extLst>
              <a:ext uri="{FF2B5EF4-FFF2-40B4-BE49-F238E27FC236}">
                <a16:creationId xmlns:a16="http://schemas.microsoft.com/office/drawing/2014/main" id="{9D91B27E-5777-6C61-1D5B-9DB31DD1F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672" y="3104120"/>
            <a:ext cx="4292061" cy="3219047"/>
          </a:xfrm>
          <a:prstGeom prst="rect">
            <a:avLst/>
          </a:prstGeom>
        </p:spPr>
      </p:pic>
      <p:pic>
        <p:nvPicPr>
          <p:cNvPr id="6" name="Picture 5">
            <a:extLst>
              <a:ext uri="{FF2B5EF4-FFF2-40B4-BE49-F238E27FC236}">
                <a16:creationId xmlns:a16="http://schemas.microsoft.com/office/drawing/2014/main" id="{48EA0DCA-150C-3278-FCA7-A1003D0F6A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0672" y="838795"/>
            <a:ext cx="4292061" cy="2818264"/>
          </a:xfrm>
          <a:prstGeom prst="rect">
            <a:avLst/>
          </a:prstGeom>
        </p:spPr>
      </p:pic>
      <p:pic>
        <p:nvPicPr>
          <p:cNvPr id="17" name="Picture 16">
            <a:extLst>
              <a:ext uri="{FF2B5EF4-FFF2-40B4-BE49-F238E27FC236}">
                <a16:creationId xmlns:a16="http://schemas.microsoft.com/office/drawing/2014/main" id="{2C6E2ED8-C8DA-F5BA-6309-C8087623F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3267" y="828906"/>
            <a:ext cx="4126868" cy="5479371"/>
          </a:xfrm>
          <a:prstGeom prst="rect">
            <a:avLst/>
          </a:prstGeom>
        </p:spPr>
      </p:pic>
      <p:pic>
        <p:nvPicPr>
          <p:cNvPr id="18" name="Picture 4" descr="Home: IAG">
            <a:extLst>
              <a:ext uri="{FF2B5EF4-FFF2-40B4-BE49-F238E27FC236}">
                <a16:creationId xmlns:a16="http://schemas.microsoft.com/office/drawing/2014/main" id="{FBC0765A-2B3D-9991-FEB0-AE5FB8C55F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8903" y="5328687"/>
            <a:ext cx="1390184" cy="947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90839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FBF25-6125-DA62-506B-E648E327E41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DC841CF-08E9-59E9-0C59-B8A19B722AEA}"/>
              </a:ext>
            </a:extLst>
          </p:cNvPr>
          <p:cNvSpPr/>
          <p:nvPr/>
        </p:nvSpPr>
        <p:spPr>
          <a:xfrm>
            <a:off x="0" y="830860"/>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4" name="Rectangle 3">
            <a:extLst>
              <a:ext uri="{FF2B5EF4-FFF2-40B4-BE49-F238E27FC236}">
                <a16:creationId xmlns:a16="http://schemas.microsoft.com/office/drawing/2014/main" id="{CCEFCF6A-737A-954F-EA0E-3B2E87153249}"/>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5" name="TextBox 4">
            <a:extLst>
              <a:ext uri="{FF2B5EF4-FFF2-40B4-BE49-F238E27FC236}">
                <a16:creationId xmlns:a16="http://schemas.microsoft.com/office/drawing/2014/main" id="{D2D1F6B1-0BA2-A688-E9E1-DF0237126A56}"/>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Clear -  Global Impact Products</a:t>
            </a:r>
            <a:endParaRPr lang="en-US" sz="3200" b="1" dirty="0">
              <a:latin typeface="Poppins" panose="00000500000000000000" pitchFamily="50" charset="0"/>
              <a:cs typeface="Poppins" panose="00000500000000000000" pitchFamily="50" charset="0"/>
            </a:endParaRPr>
          </a:p>
        </p:txBody>
      </p:sp>
      <p:pic>
        <p:nvPicPr>
          <p:cNvPr id="7" name="Picture 6">
            <a:extLst>
              <a:ext uri="{FF2B5EF4-FFF2-40B4-BE49-F238E27FC236}">
                <a16:creationId xmlns:a16="http://schemas.microsoft.com/office/drawing/2014/main" id="{76068CDC-CE94-FDA8-1EEA-5C838FFF1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sp>
        <p:nvSpPr>
          <p:cNvPr id="8" name="Rectangle 7">
            <a:extLst>
              <a:ext uri="{FF2B5EF4-FFF2-40B4-BE49-F238E27FC236}">
                <a16:creationId xmlns:a16="http://schemas.microsoft.com/office/drawing/2014/main" id="{353ADADF-56C8-E8AD-42A2-EB88B2E79BD3}"/>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AD18ACB-C3F9-EF2E-ACD2-E52E1D6D53D1}"/>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10" name="Rectangle 1">
            <a:extLst>
              <a:ext uri="{FF2B5EF4-FFF2-40B4-BE49-F238E27FC236}">
                <a16:creationId xmlns:a16="http://schemas.microsoft.com/office/drawing/2014/main" id="{2025EBAB-814E-354E-9DE8-8A37A1E388E1}"/>
              </a:ext>
            </a:extLst>
          </p:cNvPr>
          <p:cNvSpPr>
            <a:spLocks noChangeArrowheads="1"/>
          </p:cNvSpPr>
          <p:nvPr/>
        </p:nvSpPr>
        <p:spPr bwMode="auto">
          <a:xfrm>
            <a:off x="1981206" y="148183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defRPr/>
            </a:pPr>
            <a:br>
              <a:rPr lang="en-US" altLang="en-US" dirty="0">
                <a:solidFill>
                  <a:prstClr val="black"/>
                </a:solidFill>
                <a:latin typeface="Arial" pitchFamily="34" charset="0"/>
                <a:cs typeface="Arial" pitchFamily="34" charset="0"/>
              </a:rPr>
            </a:br>
            <a:endParaRPr lang="en-US" altLang="en-US" dirty="0">
              <a:solidFill>
                <a:prstClr val="black"/>
              </a:solidFill>
              <a:latin typeface="Arial" pitchFamily="34" charset="0"/>
              <a:cs typeface="Arial" pitchFamily="34" charset="0"/>
            </a:endParaRPr>
          </a:p>
        </p:txBody>
      </p:sp>
      <p:pic>
        <p:nvPicPr>
          <p:cNvPr id="16" name="Picture 15" descr="A long shot of a building&#10;&#10;AI-generated content may be incorrect.">
            <a:extLst>
              <a:ext uri="{FF2B5EF4-FFF2-40B4-BE49-F238E27FC236}">
                <a16:creationId xmlns:a16="http://schemas.microsoft.com/office/drawing/2014/main" id="{B7F552CE-AEF1-2A5C-DA17-4161AD6B4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483" y="2047883"/>
            <a:ext cx="6376617" cy="3593093"/>
          </a:xfrm>
          <a:prstGeom prst="rect">
            <a:avLst/>
          </a:prstGeom>
        </p:spPr>
      </p:pic>
      <p:pic>
        <p:nvPicPr>
          <p:cNvPr id="17" name="Picture 16" descr="A building with a lot of cars parked outside&#10;&#10;AI-generated content may be incorrect.">
            <a:extLst>
              <a:ext uri="{FF2B5EF4-FFF2-40B4-BE49-F238E27FC236}">
                <a16:creationId xmlns:a16="http://schemas.microsoft.com/office/drawing/2014/main" id="{39B6D136-456E-C500-A753-06F90B48BE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593" y="1259619"/>
            <a:ext cx="3876931" cy="2169381"/>
          </a:xfrm>
          <a:prstGeom prst="rect">
            <a:avLst/>
          </a:prstGeom>
        </p:spPr>
      </p:pic>
      <p:pic>
        <p:nvPicPr>
          <p:cNvPr id="18" name="Picture 17" descr="A building with a logo on the front&#10;&#10;AI-generated content may be incorrect.">
            <a:extLst>
              <a:ext uri="{FF2B5EF4-FFF2-40B4-BE49-F238E27FC236}">
                <a16:creationId xmlns:a16="http://schemas.microsoft.com/office/drawing/2014/main" id="{4EC6671A-9FD2-5ECE-56C3-EDF76439FC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92" y="3786968"/>
            <a:ext cx="3876932" cy="2169381"/>
          </a:xfrm>
          <a:prstGeom prst="rect">
            <a:avLst/>
          </a:prstGeom>
        </p:spPr>
      </p:pic>
      <p:sp>
        <p:nvSpPr>
          <p:cNvPr id="6" name="TextBox 5">
            <a:extLst>
              <a:ext uri="{FF2B5EF4-FFF2-40B4-BE49-F238E27FC236}">
                <a16:creationId xmlns:a16="http://schemas.microsoft.com/office/drawing/2014/main" id="{8D0BC211-F43E-7CA6-D4B3-632B8AD71F9C}"/>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Tree>
    <p:custDataLst>
      <p:tags r:id="rId1"/>
    </p:custDataLst>
    <p:extLst>
      <p:ext uri="{BB962C8B-B14F-4D97-AF65-F5344CB8AC3E}">
        <p14:creationId xmlns:p14="http://schemas.microsoft.com/office/powerpoint/2010/main" val="3456230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22A3D-79DC-0F80-FC68-12A687A3700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047921B-95DC-280E-1E27-BC5198996D16}"/>
              </a:ext>
            </a:extLst>
          </p:cNvPr>
          <p:cNvSpPr/>
          <p:nvPr/>
        </p:nvSpPr>
        <p:spPr>
          <a:xfrm>
            <a:off x="0" y="830860"/>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4" name="Rectangle 3">
            <a:extLst>
              <a:ext uri="{FF2B5EF4-FFF2-40B4-BE49-F238E27FC236}">
                <a16:creationId xmlns:a16="http://schemas.microsoft.com/office/drawing/2014/main" id="{893C8BEF-A8AF-F88D-F199-2D5A3CD0F41D}"/>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5" name="TextBox 4">
            <a:extLst>
              <a:ext uri="{FF2B5EF4-FFF2-40B4-BE49-F238E27FC236}">
                <a16:creationId xmlns:a16="http://schemas.microsoft.com/office/drawing/2014/main" id="{5CDC1A8D-230C-646B-FE26-A4778C45C717}"/>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Amadeus – Oxford Technologies</a:t>
            </a:r>
            <a:endParaRPr lang="en-US" sz="3200" b="1" dirty="0">
              <a:latin typeface="Poppins" panose="00000500000000000000" pitchFamily="50" charset="0"/>
              <a:cs typeface="Poppins" panose="00000500000000000000" pitchFamily="50" charset="0"/>
            </a:endParaRPr>
          </a:p>
        </p:txBody>
      </p:sp>
      <p:pic>
        <p:nvPicPr>
          <p:cNvPr id="7" name="Picture 6">
            <a:extLst>
              <a:ext uri="{FF2B5EF4-FFF2-40B4-BE49-F238E27FC236}">
                <a16:creationId xmlns:a16="http://schemas.microsoft.com/office/drawing/2014/main" id="{D48E4C58-528D-A814-7DEC-8A00715F0F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sp>
        <p:nvSpPr>
          <p:cNvPr id="8" name="Rectangle 7">
            <a:extLst>
              <a:ext uri="{FF2B5EF4-FFF2-40B4-BE49-F238E27FC236}">
                <a16:creationId xmlns:a16="http://schemas.microsoft.com/office/drawing/2014/main" id="{F17809CD-FB94-F2EE-5640-6EBD77CDE148}"/>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B1131A5-0D87-657C-0BCB-D2385C015D14}"/>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10" name="Rectangle 1">
            <a:extLst>
              <a:ext uri="{FF2B5EF4-FFF2-40B4-BE49-F238E27FC236}">
                <a16:creationId xmlns:a16="http://schemas.microsoft.com/office/drawing/2014/main" id="{30B394F7-6991-B4E8-061A-C0AE50A403A1}"/>
              </a:ext>
            </a:extLst>
          </p:cNvPr>
          <p:cNvSpPr>
            <a:spLocks noChangeArrowheads="1"/>
          </p:cNvSpPr>
          <p:nvPr/>
        </p:nvSpPr>
        <p:spPr bwMode="auto">
          <a:xfrm>
            <a:off x="1981206" y="148183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defRPr/>
            </a:pPr>
            <a:br>
              <a:rPr lang="en-US" altLang="en-US" dirty="0">
                <a:solidFill>
                  <a:prstClr val="black"/>
                </a:solidFill>
                <a:latin typeface="Arial" pitchFamily="34" charset="0"/>
                <a:cs typeface="Arial" pitchFamily="34" charset="0"/>
              </a:rPr>
            </a:br>
            <a:endParaRPr lang="en-US" altLang="en-US" dirty="0">
              <a:solidFill>
                <a:prstClr val="black"/>
              </a:solidFill>
              <a:latin typeface="Arial" pitchFamily="34" charset="0"/>
              <a:cs typeface="Arial" pitchFamily="34" charset="0"/>
            </a:endParaRPr>
          </a:p>
        </p:txBody>
      </p:sp>
      <p:pic>
        <p:nvPicPr>
          <p:cNvPr id="11" name="Picture 10" descr="A logo with green and black text&#10;&#10;AI-generated content may be incorrect.">
            <a:extLst>
              <a:ext uri="{FF2B5EF4-FFF2-40B4-BE49-F238E27FC236}">
                <a16:creationId xmlns:a16="http://schemas.microsoft.com/office/drawing/2014/main" id="{BF4D8025-D9C3-6025-F2EB-2BA427E97D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726078"/>
            <a:ext cx="3014035" cy="1392703"/>
          </a:xfrm>
          <a:prstGeom prst="rect">
            <a:avLst/>
          </a:prstGeom>
        </p:spPr>
      </p:pic>
      <p:pic>
        <p:nvPicPr>
          <p:cNvPr id="14" name="Picture 13">
            <a:extLst>
              <a:ext uri="{FF2B5EF4-FFF2-40B4-BE49-F238E27FC236}">
                <a16:creationId xmlns:a16="http://schemas.microsoft.com/office/drawing/2014/main" id="{9D88A65C-DC17-DDAE-9BC4-BF1B811B4F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779" y="1668121"/>
            <a:ext cx="2715998" cy="3521757"/>
          </a:xfrm>
          <a:prstGeom prst="rect">
            <a:avLst/>
          </a:prstGeom>
        </p:spPr>
      </p:pic>
      <p:pic>
        <p:nvPicPr>
          <p:cNvPr id="15" name="Picture 14">
            <a:extLst>
              <a:ext uri="{FF2B5EF4-FFF2-40B4-BE49-F238E27FC236}">
                <a16:creationId xmlns:a16="http://schemas.microsoft.com/office/drawing/2014/main" id="{726A6932-E5CC-3112-6533-0D3626B65D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2186" y="1074932"/>
            <a:ext cx="3014035" cy="2260526"/>
          </a:xfrm>
          <a:prstGeom prst="rect">
            <a:avLst/>
          </a:prstGeom>
        </p:spPr>
      </p:pic>
      <p:pic>
        <p:nvPicPr>
          <p:cNvPr id="16" name="Picture 15">
            <a:extLst>
              <a:ext uri="{FF2B5EF4-FFF2-40B4-BE49-F238E27FC236}">
                <a16:creationId xmlns:a16="http://schemas.microsoft.com/office/drawing/2014/main" id="{C3B9F805-0F79-2B2F-52A8-B0477D04A8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633045" y="1237615"/>
            <a:ext cx="3525209" cy="2941514"/>
          </a:xfrm>
          <a:prstGeom prst="rect">
            <a:avLst/>
          </a:prstGeom>
        </p:spPr>
      </p:pic>
      <p:pic>
        <p:nvPicPr>
          <p:cNvPr id="17" name="Picture 16">
            <a:extLst>
              <a:ext uri="{FF2B5EF4-FFF2-40B4-BE49-F238E27FC236}">
                <a16:creationId xmlns:a16="http://schemas.microsoft.com/office/drawing/2014/main" id="{9A0D7CA2-95F3-578A-6205-2347EAAC90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630049" y="2110738"/>
            <a:ext cx="3540934" cy="2655701"/>
          </a:xfrm>
          <a:prstGeom prst="rect">
            <a:avLst/>
          </a:prstGeom>
        </p:spPr>
      </p:pic>
      <p:pic>
        <p:nvPicPr>
          <p:cNvPr id="19" name="Picture 18">
            <a:extLst>
              <a:ext uri="{FF2B5EF4-FFF2-40B4-BE49-F238E27FC236}">
                <a16:creationId xmlns:a16="http://schemas.microsoft.com/office/drawing/2014/main" id="{12C007BA-291E-D610-273F-842A28B09ED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9165358" y="3758063"/>
            <a:ext cx="2827926" cy="2120944"/>
          </a:xfrm>
          <a:prstGeom prst="rect">
            <a:avLst/>
          </a:prstGeom>
        </p:spPr>
      </p:pic>
      <p:sp>
        <p:nvSpPr>
          <p:cNvPr id="2" name="TextBox 1">
            <a:extLst>
              <a:ext uri="{FF2B5EF4-FFF2-40B4-BE49-F238E27FC236}">
                <a16:creationId xmlns:a16="http://schemas.microsoft.com/office/drawing/2014/main" id="{6D212123-0E73-6D0C-8ED6-F35208381B11}"/>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Tree>
    <p:custDataLst>
      <p:tags r:id="rId1"/>
    </p:custDataLst>
    <p:extLst>
      <p:ext uri="{BB962C8B-B14F-4D97-AF65-F5344CB8AC3E}">
        <p14:creationId xmlns:p14="http://schemas.microsoft.com/office/powerpoint/2010/main" val="2958612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CB3D-25EB-3F15-9BD9-AB10E3CC53C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3F30663-B6CC-811C-A589-B6623B77927C}"/>
              </a:ext>
            </a:extLst>
          </p:cNvPr>
          <p:cNvSpPr/>
          <p:nvPr/>
        </p:nvSpPr>
        <p:spPr>
          <a:xfrm>
            <a:off x="0" y="863440"/>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4" name="Rectangle 3">
            <a:extLst>
              <a:ext uri="{FF2B5EF4-FFF2-40B4-BE49-F238E27FC236}">
                <a16:creationId xmlns:a16="http://schemas.microsoft.com/office/drawing/2014/main" id="{B045B967-7D31-66C5-0FDB-80ABA294783A}"/>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5" name="TextBox 4">
            <a:extLst>
              <a:ext uri="{FF2B5EF4-FFF2-40B4-BE49-F238E27FC236}">
                <a16:creationId xmlns:a16="http://schemas.microsoft.com/office/drawing/2014/main" id="{D90DA737-A178-619C-4F6F-7B908F0CE907}"/>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Rainforest – Amazon</a:t>
            </a:r>
            <a:endParaRPr lang="en-US" sz="3200" b="1" dirty="0">
              <a:latin typeface="Poppins" panose="00000500000000000000" pitchFamily="50" charset="0"/>
              <a:cs typeface="Poppins" panose="00000500000000000000" pitchFamily="50" charset="0"/>
            </a:endParaRPr>
          </a:p>
        </p:txBody>
      </p:sp>
      <p:pic>
        <p:nvPicPr>
          <p:cNvPr id="7" name="Picture 6">
            <a:extLst>
              <a:ext uri="{FF2B5EF4-FFF2-40B4-BE49-F238E27FC236}">
                <a16:creationId xmlns:a16="http://schemas.microsoft.com/office/drawing/2014/main" id="{1A963BC8-AF98-311D-F62F-3B4E5BA30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sp>
        <p:nvSpPr>
          <p:cNvPr id="8" name="Rectangle 7">
            <a:extLst>
              <a:ext uri="{FF2B5EF4-FFF2-40B4-BE49-F238E27FC236}">
                <a16:creationId xmlns:a16="http://schemas.microsoft.com/office/drawing/2014/main" id="{67B9C729-0E07-0030-612E-6FA9670109FD}"/>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F3C216-9D57-035E-F163-8E102E7AE701}"/>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10" name="Rectangle 1">
            <a:extLst>
              <a:ext uri="{FF2B5EF4-FFF2-40B4-BE49-F238E27FC236}">
                <a16:creationId xmlns:a16="http://schemas.microsoft.com/office/drawing/2014/main" id="{1496C251-8F46-9CFE-1781-7066E10F1499}"/>
              </a:ext>
            </a:extLst>
          </p:cNvPr>
          <p:cNvSpPr>
            <a:spLocks noChangeArrowheads="1"/>
          </p:cNvSpPr>
          <p:nvPr/>
        </p:nvSpPr>
        <p:spPr bwMode="auto">
          <a:xfrm>
            <a:off x="1981206" y="148183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defRPr/>
            </a:pPr>
            <a:br>
              <a:rPr lang="en-US" altLang="en-US" dirty="0">
                <a:solidFill>
                  <a:prstClr val="black"/>
                </a:solidFill>
                <a:latin typeface="Arial" pitchFamily="34" charset="0"/>
                <a:cs typeface="Arial" pitchFamily="34" charset="0"/>
              </a:rPr>
            </a:br>
            <a:endParaRPr lang="en-US" altLang="en-US" dirty="0">
              <a:solidFill>
                <a:prstClr val="black"/>
              </a:solidFill>
              <a:latin typeface="Arial" pitchFamily="34" charset="0"/>
              <a:cs typeface="Arial" pitchFamily="34" charset="0"/>
            </a:endParaRPr>
          </a:p>
        </p:txBody>
      </p:sp>
      <p:pic>
        <p:nvPicPr>
          <p:cNvPr id="13" name="Picture 12">
            <a:extLst>
              <a:ext uri="{FF2B5EF4-FFF2-40B4-BE49-F238E27FC236}">
                <a16:creationId xmlns:a16="http://schemas.microsoft.com/office/drawing/2014/main" id="{1CA4DD8B-5316-E862-41DE-51F342CEFED6}"/>
              </a:ext>
            </a:extLst>
          </p:cNvPr>
          <p:cNvPicPr>
            <a:picLocks noChangeAspect="1"/>
          </p:cNvPicPr>
          <p:nvPr/>
        </p:nvPicPr>
        <p:blipFill>
          <a:blip r:embed="rId5"/>
          <a:stretch>
            <a:fillRect/>
          </a:stretch>
        </p:blipFill>
        <p:spPr>
          <a:xfrm>
            <a:off x="0" y="2312601"/>
            <a:ext cx="12192000" cy="4026473"/>
          </a:xfrm>
          <a:prstGeom prst="rect">
            <a:avLst/>
          </a:prstGeom>
        </p:spPr>
      </p:pic>
      <p:sp>
        <p:nvSpPr>
          <p:cNvPr id="11" name="TextBox 10">
            <a:extLst>
              <a:ext uri="{FF2B5EF4-FFF2-40B4-BE49-F238E27FC236}">
                <a16:creationId xmlns:a16="http://schemas.microsoft.com/office/drawing/2014/main" id="{335392A6-D0F6-569D-7551-BF6E5842A221}"/>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pic>
        <p:nvPicPr>
          <p:cNvPr id="6" name="Picture 2">
            <a:extLst>
              <a:ext uri="{FF2B5EF4-FFF2-40B4-BE49-F238E27FC236}">
                <a16:creationId xmlns:a16="http://schemas.microsoft.com/office/drawing/2014/main" id="{7649A635-D269-E7C4-B494-FAB1089871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2675" y="1038260"/>
            <a:ext cx="3326649" cy="11146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5451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9877-B2DA-25D9-555B-8C9177534A8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C83D933-4D24-8917-025D-71DF9E35E206}"/>
              </a:ext>
            </a:extLst>
          </p:cNvPr>
          <p:cNvSpPr/>
          <p:nvPr/>
        </p:nvSpPr>
        <p:spPr>
          <a:xfrm>
            <a:off x="0" y="830860"/>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3" name="Rectangle 2">
            <a:extLst>
              <a:ext uri="{FF2B5EF4-FFF2-40B4-BE49-F238E27FC236}">
                <a16:creationId xmlns:a16="http://schemas.microsoft.com/office/drawing/2014/main" id="{5744E9C8-43DA-83EF-A6CF-F0BDCCEC3FE6}"/>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pic>
        <p:nvPicPr>
          <p:cNvPr id="6" name="Picture 5">
            <a:extLst>
              <a:ext uri="{FF2B5EF4-FFF2-40B4-BE49-F238E27FC236}">
                <a16:creationId xmlns:a16="http://schemas.microsoft.com/office/drawing/2014/main" id="{3EC1C3D1-88F5-7BA2-C97E-9FC1DE3343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sp>
        <p:nvSpPr>
          <p:cNvPr id="7" name="Rectangle 6">
            <a:extLst>
              <a:ext uri="{FF2B5EF4-FFF2-40B4-BE49-F238E27FC236}">
                <a16:creationId xmlns:a16="http://schemas.microsoft.com/office/drawing/2014/main" id="{1BA5674E-0950-2DDA-CA03-A4AC8282A975}"/>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7AA3BF-6638-42B2-1D22-C264DA721D63}"/>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10" name="Rectangle 1">
            <a:extLst>
              <a:ext uri="{FF2B5EF4-FFF2-40B4-BE49-F238E27FC236}">
                <a16:creationId xmlns:a16="http://schemas.microsoft.com/office/drawing/2014/main" id="{D3FB077E-1E96-289C-BDED-040CFD621C5A}"/>
              </a:ext>
            </a:extLst>
          </p:cNvPr>
          <p:cNvSpPr>
            <a:spLocks noChangeArrowheads="1"/>
          </p:cNvSpPr>
          <p:nvPr/>
        </p:nvSpPr>
        <p:spPr bwMode="auto">
          <a:xfrm>
            <a:off x="1981206" y="148183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defRPr/>
            </a:pPr>
            <a:br>
              <a:rPr lang="en-US" altLang="en-US" dirty="0">
                <a:solidFill>
                  <a:prstClr val="black"/>
                </a:solidFill>
                <a:latin typeface="Arial" pitchFamily="34" charset="0"/>
                <a:cs typeface="Arial" pitchFamily="34" charset="0"/>
              </a:rPr>
            </a:br>
            <a:endParaRPr lang="en-US" altLang="en-US" dirty="0">
              <a:solidFill>
                <a:prstClr val="black"/>
              </a:solidFill>
              <a:latin typeface="Arial" pitchFamily="34" charset="0"/>
              <a:cs typeface="Arial" pitchFamily="34" charset="0"/>
            </a:endParaRPr>
          </a:p>
        </p:txBody>
      </p:sp>
      <p:pic>
        <p:nvPicPr>
          <p:cNvPr id="11" name="Recording 2025-09-15 162538">
            <a:hlinkClick r:id="" action="ppaction://media"/>
            <a:extLst>
              <a:ext uri="{FF2B5EF4-FFF2-40B4-BE49-F238E27FC236}">
                <a16:creationId xmlns:a16="http://schemas.microsoft.com/office/drawing/2014/main" id="{8F58DE56-EF5B-980A-F558-7AE8F3C289A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104136" y="831824"/>
            <a:ext cx="9983727" cy="5486341"/>
          </a:xfrm>
          <a:prstGeom prst="rect">
            <a:avLst/>
          </a:prstGeom>
        </p:spPr>
      </p:pic>
      <p:sp>
        <p:nvSpPr>
          <p:cNvPr id="4" name="TextBox 3">
            <a:extLst>
              <a:ext uri="{FF2B5EF4-FFF2-40B4-BE49-F238E27FC236}">
                <a16:creationId xmlns:a16="http://schemas.microsoft.com/office/drawing/2014/main" id="{82674EA9-5B7B-1162-0E3B-4042ECDB579D}"/>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Tree>
    <p:custDataLst>
      <p:tags r:id="rId1"/>
    </p:custDataLst>
    <p:extLst>
      <p:ext uri="{BB962C8B-B14F-4D97-AF65-F5344CB8AC3E}">
        <p14:creationId xmlns:p14="http://schemas.microsoft.com/office/powerpoint/2010/main" val="186434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0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2129-0548-196F-D36B-8954A6808E20}"/>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6FC3E793-6DD3-7E80-F50E-18C86CD75004}"/>
              </a:ext>
            </a:extLst>
          </p:cNvPr>
          <p:cNvSpPr/>
          <p:nvPr/>
        </p:nvSpPr>
        <p:spPr>
          <a:xfrm>
            <a:off x="0" y="0"/>
            <a:ext cx="12192000" cy="1024896"/>
          </a:xfrm>
          <a:prstGeom prst="rect">
            <a:avLst/>
          </a:prstGeom>
          <a:solidFill>
            <a:schemeClr val="bg1"/>
          </a:solidFill>
          <a:ln>
            <a:solidFill>
              <a:schemeClr val="bg1">
                <a:lumMod val="95000"/>
              </a:schemeClr>
            </a:solidFill>
          </a:ln>
          <a:effectLst>
            <a:outerShdw blurRad="254000" dist="1270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35247B3-F829-7D5E-18A6-BFA49572A443}"/>
              </a:ext>
            </a:extLst>
          </p:cNvPr>
          <p:cNvSpPr txBox="1"/>
          <p:nvPr/>
        </p:nvSpPr>
        <p:spPr>
          <a:xfrm>
            <a:off x="607167" y="163198"/>
            <a:ext cx="9419428" cy="662361"/>
          </a:xfrm>
          <a:prstGeom prst="rect">
            <a:avLst/>
          </a:prstGeom>
          <a:noFill/>
        </p:spPr>
        <p:txBody>
          <a:bodyPr wrap="square" rtlCol="0">
            <a:spAutoFit/>
          </a:bodyPr>
          <a:lstStyle/>
          <a:p>
            <a:pPr>
              <a:lnSpc>
                <a:spcPct val="125000"/>
              </a:lnSpc>
            </a:pPr>
            <a:r>
              <a:rPr lang="en-US" sz="3200" b="1" dirty="0">
                <a:cs typeface="Poppins" panose="00000500000000000000" pitchFamily="50" charset="0"/>
              </a:rPr>
              <a:t>4 New Company Announcements in 2025</a:t>
            </a:r>
          </a:p>
        </p:txBody>
      </p:sp>
      <p:pic>
        <p:nvPicPr>
          <p:cNvPr id="20" name="Picture 19">
            <a:extLst>
              <a:ext uri="{FF2B5EF4-FFF2-40B4-BE49-F238E27FC236}">
                <a16:creationId xmlns:a16="http://schemas.microsoft.com/office/drawing/2014/main" id="{9093B6F7-CF0E-B6AD-0A6F-D8611F1803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3848" y="163198"/>
            <a:ext cx="1730985" cy="698500"/>
          </a:xfrm>
          <a:prstGeom prst="rect">
            <a:avLst/>
          </a:prstGeom>
        </p:spPr>
      </p:pic>
      <p:sp>
        <p:nvSpPr>
          <p:cNvPr id="34" name="TextBox 33">
            <a:extLst>
              <a:ext uri="{FF2B5EF4-FFF2-40B4-BE49-F238E27FC236}">
                <a16:creationId xmlns:a16="http://schemas.microsoft.com/office/drawing/2014/main" id="{DA5CEBC5-E636-58B5-6818-F044B7159A4B}"/>
              </a:ext>
            </a:extLst>
          </p:cNvPr>
          <p:cNvSpPr txBox="1"/>
          <p:nvPr/>
        </p:nvSpPr>
        <p:spPr>
          <a:xfrm>
            <a:off x="2107811" y="1610412"/>
            <a:ext cx="7976375" cy="2554545"/>
          </a:xfrm>
          <a:prstGeom prst="rect">
            <a:avLst/>
          </a:prstGeom>
          <a:noFill/>
        </p:spPr>
        <p:txBody>
          <a:bodyPr wrap="square" rtlCol="0">
            <a:spAutoFit/>
          </a:bodyPr>
          <a:lstStyle/>
          <a:p>
            <a:pPr marL="571500" indent="-571500">
              <a:buFont typeface="Arial" panose="020B0604020202020204" pitchFamily="34" charset="0"/>
              <a:buChar char="•"/>
            </a:pPr>
            <a:r>
              <a:rPr lang="en-US" sz="4000" dirty="0"/>
              <a:t>IAG Aero Group</a:t>
            </a:r>
          </a:p>
          <a:p>
            <a:pPr marL="571500" indent="-571500">
              <a:buFont typeface="Arial" panose="020B0604020202020204" pitchFamily="34" charset="0"/>
              <a:buChar char="•"/>
            </a:pPr>
            <a:r>
              <a:rPr lang="en-US" sz="4000" dirty="0"/>
              <a:t>Oxford Technologies Corporation</a:t>
            </a:r>
          </a:p>
          <a:p>
            <a:pPr marL="571500" indent="-571500">
              <a:buFont typeface="Arial" panose="020B0604020202020204" pitchFamily="34" charset="0"/>
              <a:buChar char="•"/>
            </a:pPr>
            <a:r>
              <a:rPr lang="en-US" sz="4000" dirty="0"/>
              <a:t>Global Impact Products</a:t>
            </a:r>
          </a:p>
          <a:p>
            <a:pPr marL="571500" indent="-571500">
              <a:buFont typeface="Arial" panose="020B0604020202020204" pitchFamily="34" charset="0"/>
              <a:buChar char="•"/>
            </a:pPr>
            <a:r>
              <a:rPr lang="en-US" sz="4000" dirty="0"/>
              <a:t>Amazon Last Mile Delivery Station</a:t>
            </a:r>
          </a:p>
        </p:txBody>
      </p:sp>
      <p:sp>
        <p:nvSpPr>
          <p:cNvPr id="36" name="Rectangle: Rounded Corners 35">
            <a:extLst>
              <a:ext uri="{FF2B5EF4-FFF2-40B4-BE49-F238E27FC236}">
                <a16:creationId xmlns:a16="http://schemas.microsoft.com/office/drawing/2014/main" id="{5616F826-25BF-F90A-A92F-9D5B74C7A17A}"/>
              </a:ext>
            </a:extLst>
          </p:cNvPr>
          <p:cNvSpPr/>
          <p:nvPr/>
        </p:nvSpPr>
        <p:spPr>
          <a:xfrm>
            <a:off x="802187" y="4620084"/>
            <a:ext cx="2990275" cy="1440016"/>
          </a:xfrm>
          <a:prstGeom prst="roundRect">
            <a:avLst/>
          </a:prstGeom>
          <a:solidFill>
            <a:srgbClr val="62C86E"/>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6DE5B8CB-7887-39FD-6065-AC13F1E6BFD9}"/>
              </a:ext>
            </a:extLst>
          </p:cNvPr>
          <p:cNvSpPr/>
          <p:nvPr/>
        </p:nvSpPr>
        <p:spPr>
          <a:xfrm>
            <a:off x="4648988" y="4621857"/>
            <a:ext cx="2990275" cy="1440016"/>
          </a:xfrm>
          <a:prstGeom prst="roundRect">
            <a:avLst/>
          </a:prstGeom>
          <a:solidFill>
            <a:srgbClr val="62C86E"/>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F262576D-212E-6C59-4FE4-455600F75396}"/>
              </a:ext>
            </a:extLst>
          </p:cNvPr>
          <p:cNvSpPr/>
          <p:nvPr/>
        </p:nvSpPr>
        <p:spPr>
          <a:xfrm>
            <a:off x="8399539" y="4620084"/>
            <a:ext cx="2990275" cy="1440016"/>
          </a:xfrm>
          <a:prstGeom prst="roundRect">
            <a:avLst/>
          </a:prstGeom>
          <a:solidFill>
            <a:srgbClr val="62C86E"/>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57493C7C-8C27-588B-ECE7-68C2E29FE520}"/>
              </a:ext>
            </a:extLst>
          </p:cNvPr>
          <p:cNvSpPr txBox="1"/>
          <p:nvPr/>
        </p:nvSpPr>
        <p:spPr>
          <a:xfrm>
            <a:off x="1888961" y="5003944"/>
            <a:ext cx="1999753" cy="707886"/>
          </a:xfrm>
          <a:prstGeom prst="rect">
            <a:avLst/>
          </a:prstGeom>
          <a:noFill/>
        </p:spPr>
        <p:txBody>
          <a:bodyPr wrap="square" rtlCol="0">
            <a:spAutoFit/>
          </a:bodyPr>
          <a:lstStyle/>
          <a:p>
            <a:r>
              <a:rPr lang="en-US" sz="2000" b="1" dirty="0">
                <a:solidFill>
                  <a:schemeClr val="bg1"/>
                </a:solidFill>
              </a:rPr>
              <a:t>4 new Project Announcements</a:t>
            </a:r>
          </a:p>
        </p:txBody>
      </p:sp>
      <p:sp>
        <p:nvSpPr>
          <p:cNvPr id="40" name="TextBox 39">
            <a:extLst>
              <a:ext uri="{FF2B5EF4-FFF2-40B4-BE49-F238E27FC236}">
                <a16:creationId xmlns:a16="http://schemas.microsoft.com/office/drawing/2014/main" id="{86379627-4AB2-302A-2EEF-F2516A41CBF2}"/>
              </a:ext>
            </a:extLst>
          </p:cNvPr>
          <p:cNvSpPr txBox="1"/>
          <p:nvPr/>
        </p:nvSpPr>
        <p:spPr>
          <a:xfrm>
            <a:off x="6204570" y="5136482"/>
            <a:ext cx="1078728" cy="400110"/>
          </a:xfrm>
          <a:prstGeom prst="rect">
            <a:avLst/>
          </a:prstGeom>
          <a:noFill/>
        </p:spPr>
        <p:txBody>
          <a:bodyPr wrap="square" rtlCol="0">
            <a:spAutoFit/>
          </a:bodyPr>
          <a:lstStyle/>
          <a:p>
            <a:r>
              <a:rPr lang="en-US" sz="2000" b="1" dirty="0">
                <a:solidFill>
                  <a:schemeClr val="bg1"/>
                </a:solidFill>
              </a:rPr>
              <a:t>750 jobs</a:t>
            </a:r>
          </a:p>
        </p:txBody>
      </p:sp>
      <p:sp>
        <p:nvSpPr>
          <p:cNvPr id="41" name="TextBox 40">
            <a:extLst>
              <a:ext uri="{FF2B5EF4-FFF2-40B4-BE49-F238E27FC236}">
                <a16:creationId xmlns:a16="http://schemas.microsoft.com/office/drawing/2014/main" id="{AD399B66-0444-A183-0279-7D810E00BF2A}"/>
              </a:ext>
            </a:extLst>
          </p:cNvPr>
          <p:cNvSpPr txBox="1"/>
          <p:nvPr/>
        </p:nvSpPr>
        <p:spPr>
          <a:xfrm>
            <a:off x="9613127" y="5116914"/>
            <a:ext cx="1807248" cy="400110"/>
          </a:xfrm>
          <a:prstGeom prst="rect">
            <a:avLst/>
          </a:prstGeom>
          <a:noFill/>
        </p:spPr>
        <p:txBody>
          <a:bodyPr wrap="square" rtlCol="0">
            <a:spAutoFit/>
          </a:bodyPr>
          <a:lstStyle/>
          <a:p>
            <a:r>
              <a:rPr lang="en-US" sz="2000" b="1" dirty="0">
                <a:solidFill>
                  <a:schemeClr val="bg1"/>
                </a:solidFill>
              </a:rPr>
              <a:t>$138M </a:t>
            </a:r>
            <a:r>
              <a:rPr lang="en-US" sz="2000" b="1" dirty="0" err="1">
                <a:solidFill>
                  <a:schemeClr val="bg1"/>
                </a:solidFill>
              </a:rPr>
              <a:t>CapEX</a:t>
            </a:r>
            <a:endParaRPr lang="en-US" sz="2000" b="1" dirty="0">
              <a:solidFill>
                <a:schemeClr val="bg1"/>
              </a:solidFill>
            </a:endParaRPr>
          </a:p>
        </p:txBody>
      </p:sp>
      <p:pic>
        <p:nvPicPr>
          <p:cNvPr id="43" name="Picture 42">
            <a:extLst>
              <a:ext uri="{FF2B5EF4-FFF2-40B4-BE49-F238E27FC236}">
                <a16:creationId xmlns:a16="http://schemas.microsoft.com/office/drawing/2014/main" id="{D08CE375-3138-F979-E244-7D2C0A60FA47}"/>
              </a:ext>
            </a:extLst>
          </p:cNvPr>
          <p:cNvPicPr>
            <a:picLocks noChangeAspect="1"/>
          </p:cNvPicPr>
          <p:nvPr/>
        </p:nvPicPr>
        <p:blipFill>
          <a:blip r:embed="rId3"/>
          <a:stretch>
            <a:fillRect/>
          </a:stretch>
        </p:blipFill>
        <p:spPr>
          <a:xfrm>
            <a:off x="936328" y="4920932"/>
            <a:ext cx="952633" cy="838317"/>
          </a:xfrm>
          <a:prstGeom prst="rect">
            <a:avLst/>
          </a:prstGeom>
        </p:spPr>
      </p:pic>
      <p:pic>
        <p:nvPicPr>
          <p:cNvPr id="45" name="Picture 44">
            <a:extLst>
              <a:ext uri="{FF2B5EF4-FFF2-40B4-BE49-F238E27FC236}">
                <a16:creationId xmlns:a16="http://schemas.microsoft.com/office/drawing/2014/main" id="{C605E5BB-D4F7-D10A-270C-FF32F6172736}"/>
              </a:ext>
            </a:extLst>
          </p:cNvPr>
          <p:cNvPicPr>
            <a:picLocks noChangeAspect="1"/>
          </p:cNvPicPr>
          <p:nvPr/>
        </p:nvPicPr>
        <p:blipFill>
          <a:blip r:embed="rId4"/>
          <a:stretch>
            <a:fillRect/>
          </a:stretch>
        </p:blipFill>
        <p:spPr>
          <a:xfrm>
            <a:off x="5054842" y="4851257"/>
            <a:ext cx="1028844" cy="981212"/>
          </a:xfrm>
          <a:prstGeom prst="rect">
            <a:avLst/>
          </a:prstGeom>
        </p:spPr>
      </p:pic>
      <p:pic>
        <p:nvPicPr>
          <p:cNvPr id="47" name="Picture 46">
            <a:extLst>
              <a:ext uri="{FF2B5EF4-FFF2-40B4-BE49-F238E27FC236}">
                <a16:creationId xmlns:a16="http://schemas.microsoft.com/office/drawing/2014/main" id="{9FA96515-6B4B-08CC-6C65-1AEB59862D3D}"/>
              </a:ext>
            </a:extLst>
          </p:cNvPr>
          <p:cNvPicPr>
            <a:picLocks noChangeAspect="1"/>
          </p:cNvPicPr>
          <p:nvPr/>
        </p:nvPicPr>
        <p:blipFill>
          <a:blip r:embed="rId5"/>
          <a:stretch>
            <a:fillRect/>
          </a:stretch>
        </p:blipFill>
        <p:spPr>
          <a:xfrm>
            <a:off x="8730759" y="4926952"/>
            <a:ext cx="790685" cy="790685"/>
          </a:xfrm>
          <a:prstGeom prst="rect">
            <a:avLst/>
          </a:prstGeom>
        </p:spPr>
      </p:pic>
      <p:sp>
        <p:nvSpPr>
          <p:cNvPr id="3" name="Rectangle 2">
            <a:extLst>
              <a:ext uri="{FF2B5EF4-FFF2-40B4-BE49-F238E27FC236}">
                <a16:creationId xmlns:a16="http://schemas.microsoft.com/office/drawing/2014/main" id="{25A82633-6D34-3D9E-E6DB-132D55A77E84}"/>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4E95B8-D36A-8B68-3B93-55D29361C720}"/>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7" name="TextBox 6">
            <a:extLst>
              <a:ext uri="{FF2B5EF4-FFF2-40B4-BE49-F238E27FC236}">
                <a16:creationId xmlns:a16="http://schemas.microsoft.com/office/drawing/2014/main" id="{F38074C8-C1A5-E3BC-B691-605DCEB94BD5}"/>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43647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E6CE1A-3ADB-185B-5991-EEA0FA76F5B3}"/>
              </a:ext>
            </a:extLst>
          </p:cNvPr>
          <p:cNvPicPr>
            <a:picLocks noChangeAspect="1"/>
          </p:cNvPicPr>
          <p:nvPr/>
        </p:nvPicPr>
        <p:blipFill>
          <a:blip r:embed="rId2"/>
          <a:stretch>
            <a:fillRect/>
          </a:stretch>
        </p:blipFill>
        <p:spPr>
          <a:xfrm>
            <a:off x="0" y="-24818"/>
            <a:ext cx="12192000" cy="6882818"/>
          </a:xfrm>
          <a:prstGeom prst="rect">
            <a:avLst/>
          </a:prstGeom>
        </p:spPr>
      </p:pic>
      <p:sp>
        <p:nvSpPr>
          <p:cNvPr id="6" name="Subtitle 2">
            <a:extLst>
              <a:ext uri="{FF2B5EF4-FFF2-40B4-BE49-F238E27FC236}">
                <a16:creationId xmlns:a16="http://schemas.microsoft.com/office/drawing/2014/main" id="{8F12F8DA-3EE5-4CE3-BAA3-20549645A28B}"/>
              </a:ext>
            </a:extLst>
          </p:cNvPr>
          <p:cNvSpPr txBox="1">
            <a:spLocks/>
          </p:cNvSpPr>
          <p:nvPr/>
        </p:nvSpPr>
        <p:spPr>
          <a:xfrm>
            <a:off x="846968" y="4645803"/>
            <a:ext cx="4116200" cy="1623982"/>
          </a:xfrm>
          <a:prstGeom prst="rect">
            <a:avLst/>
          </a:prstGeom>
        </p:spPr>
        <p:txBody>
          <a:bodyPr vert="horz" lIns="91440" tIns="45721" rIns="91440" bIns="45721"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lang="en-US" sz="3200" b="1">
                <a:solidFill>
                  <a:srgbClr val="003399">
                    <a:lumMod val="75000"/>
                  </a:srgbClr>
                </a:solidFill>
                <a:latin typeface="Century Schoolbook" panose="02040604050505020304" pitchFamily="18" charset="0"/>
              </a:rPr>
              <a:t>Kaydee Albritton</a:t>
            </a:r>
            <a:endParaRPr kumimoji="0" lang="en-US" sz="3200" b="1" i="0" u="none" strike="noStrike" kern="1200" cap="none" spc="0" normalizeH="0" baseline="0" noProof="0">
              <a:ln>
                <a:noFill/>
              </a:ln>
              <a:solidFill>
                <a:srgbClr val="003399">
                  <a:lumMod val="75000"/>
                </a:srgbClr>
              </a:solidFill>
              <a:effectLst/>
              <a:uLnTx/>
              <a:uFillTx/>
              <a:latin typeface="Century Schoolbook" panose="02040604050505020304" pitchFamily="18" charset="0"/>
              <a:ea typeface="+mn-ea"/>
              <a:cs typeface="+mn-cs"/>
            </a:endParaRPr>
          </a:p>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lang="en-US" sz="2800">
                <a:solidFill>
                  <a:srgbClr val="FFFFFF">
                    <a:lumMod val="50000"/>
                  </a:srgbClr>
                </a:solidFill>
                <a:latin typeface="Century Schoolbook" panose="02040604050505020304" pitchFamily="18" charset="0"/>
              </a:rPr>
              <a:t>CPAR CEO</a:t>
            </a:r>
            <a:endParaRPr kumimoji="0" lang="en-US" sz="2800" b="0" i="0" u="none" strike="noStrike" kern="1200" cap="none" spc="0" normalizeH="0" baseline="0" noProof="0">
              <a:ln>
                <a:noFill/>
              </a:ln>
              <a:solidFill>
                <a:srgbClr val="FFFFFF">
                  <a:lumMod val="50000"/>
                </a:srgbClr>
              </a:solidFill>
              <a:effectLst/>
              <a:uLnTx/>
              <a:uFillTx/>
              <a:latin typeface="Century Schoolbook" panose="02040604050505020304" pitchFamily="18" charset="0"/>
              <a:ea typeface="+mn-ea"/>
              <a:cs typeface="+mn-cs"/>
            </a:endParaRPr>
          </a:p>
        </p:txBody>
      </p:sp>
      <p:pic>
        <p:nvPicPr>
          <p:cNvPr id="4" name="Picture 3">
            <a:extLst>
              <a:ext uri="{FF2B5EF4-FFF2-40B4-BE49-F238E27FC236}">
                <a16:creationId xmlns:a16="http://schemas.microsoft.com/office/drawing/2014/main" id="{5DD315C1-F4B3-4E32-66F4-DF29E65520A6}"/>
              </a:ext>
            </a:extLst>
          </p:cNvPr>
          <p:cNvPicPr>
            <a:picLocks noChangeAspect="1"/>
          </p:cNvPicPr>
          <p:nvPr/>
        </p:nvPicPr>
        <p:blipFill>
          <a:blip r:embed="rId3">
            <a:extLst>
              <a:ext uri="{28A0092B-C50C-407E-A947-70E740481C1C}">
                <a14:useLocalDpi xmlns:a14="http://schemas.microsoft.com/office/drawing/2010/main" val="0"/>
              </a:ext>
            </a:extLst>
          </a:blip>
          <a:srcRect l="1824" r="1824"/>
          <a:stretch/>
        </p:blipFill>
        <p:spPr>
          <a:xfrm>
            <a:off x="5153891" y="615856"/>
            <a:ext cx="3614044" cy="5626287"/>
          </a:xfrm>
          <a:prstGeom prst="round2DiagRect">
            <a:avLst>
              <a:gd name="adj1" fmla="val 16667"/>
              <a:gd name="adj2" fmla="val 0"/>
            </a:avLst>
          </a:prstGeom>
          <a:ln w="88900" cap="sq">
            <a:solidFill>
              <a:srgbClr val="00206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83330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62FBC-11D1-4FE9-1B7F-C55F402903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E0CEFCD-BBCE-21D2-4D3D-7D223E218FD2}"/>
              </a:ext>
            </a:extLst>
          </p:cNvPr>
          <p:cNvSpPr/>
          <p:nvPr/>
        </p:nvSpPr>
        <p:spPr>
          <a:xfrm>
            <a:off x="1093695" y="836639"/>
            <a:ext cx="9937376" cy="5475459"/>
          </a:xfrm>
          <a:prstGeom prst="rect">
            <a:avLst/>
          </a:prstGeom>
          <a:solidFill>
            <a:srgbClr val="0054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F9C273-D1BD-AA15-F013-645A1DA615F1}"/>
              </a:ext>
            </a:extLst>
          </p:cNvPr>
          <p:cNvSpPr/>
          <p:nvPr/>
        </p:nvSpPr>
        <p:spPr>
          <a:xfrm>
            <a:off x="0" y="0"/>
            <a:ext cx="12192000" cy="1024896"/>
          </a:xfrm>
          <a:prstGeom prst="rect">
            <a:avLst/>
          </a:prstGeom>
          <a:solidFill>
            <a:schemeClr val="bg1"/>
          </a:solidFill>
          <a:ln>
            <a:solidFill>
              <a:schemeClr val="bg1">
                <a:lumMod val="95000"/>
              </a:schemeClr>
            </a:solidFill>
          </a:ln>
          <a:effectLst>
            <a:outerShdw blurRad="254000" dist="127000" dir="5400000" algn="t"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5ACD44-9753-D382-A63A-94A85C3BA8BB}"/>
              </a:ext>
            </a:extLst>
          </p:cNvPr>
          <p:cNvSpPr txBox="1"/>
          <p:nvPr/>
        </p:nvSpPr>
        <p:spPr>
          <a:xfrm>
            <a:off x="607167" y="163198"/>
            <a:ext cx="6743092" cy="662361"/>
          </a:xfrm>
          <a:prstGeom prst="rect">
            <a:avLst/>
          </a:prstGeom>
          <a:noFill/>
        </p:spPr>
        <p:txBody>
          <a:bodyPr wrap="square" rtlCol="0">
            <a:spAutoFit/>
          </a:bodyPr>
          <a:lstStyle/>
          <a:p>
            <a:pPr>
              <a:lnSpc>
                <a:spcPct val="125000"/>
              </a:lnSpc>
            </a:pPr>
            <a:r>
              <a:rPr lang="en-US" sz="3200" b="1" dirty="0">
                <a:cs typeface="Poppins" panose="00000500000000000000" pitchFamily="50" charset="0"/>
              </a:rPr>
              <a:t>Total Economic Impact</a:t>
            </a:r>
          </a:p>
        </p:txBody>
      </p:sp>
      <p:pic>
        <p:nvPicPr>
          <p:cNvPr id="20" name="Picture 19">
            <a:extLst>
              <a:ext uri="{FF2B5EF4-FFF2-40B4-BE49-F238E27FC236}">
                <a16:creationId xmlns:a16="http://schemas.microsoft.com/office/drawing/2014/main" id="{1204F1E7-5F76-89F8-90CC-EB0B8C3240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3848" y="163198"/>
            <a:ext cx="1730985" cy="698500"/>
          </a:xfrm>
          <a:prstGeom prst="rect">
            <a:avLst/>
          </a:prstGeom>
        </p:spPr>
      </p:pic>
      <p:sp>
        <p:nvSpPr>
          <p:cNvPr id="19" name="Rectangle: Rounded Corners 18">
            <a:extLst>
              <a:ext uri="{FF2B5EF4-FFF2-40B4-BE49-F238E27FC236}">
                <a16:creationId xmlns:a16="http://schemas.microsoft.com/office/drawing/2014/main" id="{D1C9A0DB-DE19-B317-AAA9-BAE295EF6AFA}"/>
              </a:ext>
            </a:extLst>
          </p:cNvPr>
          <p:cNvSpPr/>
          <p:nvPr/>
        </p:nvSpPr>
        <p:spPr>
          <a:xfrm>
            <a:off x="1822786" y="1173829"/>
            <a:ext cx="4112794" cy="2255171"/>
          </a:xfrm>
          <a:prstGeom prst="roundRect">
            <a:avLst/>
          </a:prstGeom>
          <a:solidFill>
            <a:srgbClr val="62C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D3BF21A-1B5B-2844-4A25-27E5F549E984}"/>
              </a:ext>
            </a:extLst>
          </p:cNvPr>
          <p:cNvSpPr txBox="1"/>
          <p:nvPr/>
        </p:nvSpPr>
        <p:spPr>
          <a:xfrm>
            <a:off x="3084857" y="1799797"/>
            <a:ext cx="2826086" cy="954107"/>
          </a:xfrm>
          <a:prstGeom prst="rect">
            <a:avLst/>
          </a:prstGeom>
          <a:noFill/>
        </p:spPr>
        <p:txBody>
          <a:bodyPr wrap="square" rtlCol="0">
            <a:spAutoFit/>
          </a:bodyPr>
          <a:lstStyle/>
          <a:p>
            <a:r>
              <a:rPr lang="en-US" sz="2800" b="1" dirty="0">
                <a:solidFill>
                  <a:schemeClr val="bg1"/>
                </a:solidFill>
              </a:rPr>
              <a:t>4 NEW PROJECT ANNOUNCMENTS</a:t>
            </a:r>
          </a:p>
        </p:txBody>
      </p:sp>
      <p:pic>
        <p:nvPicPr>
          <p:cNvPr id="27" name="Picture 26">
            <a:extLst>
              <a:ext uri="{FF2B5EF4-FFF2-40B4-BE49-F238E27FC236}">
                <a16:creationId xmlns:a16="http://schemas.microsoft.com/office/drawing/2014/main" id="{F77FEB9C-8D08-EE42-13FE-B86F3CCA9CE2}"/>
              </a:ext>
            </a:extLst>
          </p:cNvPr>
          <p:cNvPicPr>
            <a:picLocks noChangeAspect="1"/>
          </p:cNvPicPr>
          <p:nvPr/>
        </p:nvPicPr>
        <p:blipFill>
          <a:blip r:embed="rId3"/>
          <a:stretch>
            <a:fillRect/>
          </a:stretch>
        </p:blipFill>
        <p:spPr>
          <a:xfrm>
            <a:off x="2167557" y="1826163"/>
            <a:ext cx="952633" cy="838317"/>
          </a:xfrm>
          <a:prstGeom prst="rect">
            <a:avLst/>
          </a:prstGeom>
        </p:spPr>
      </p:pic>
      <p:sp>
        <p:nvSpPr>
          <p:cNvPr id="28" name="Rectangle: Rounded Corners 27">
            <a:extLst>
              <a:ext uri="{FF2B5EF4-FFF2-40B4-BE49-F238E27FC236}">
                <a16:creationId xmlns:a16="http://schemas.microsoft.com/office/drawing/2014/main" id="{C9B54105-3402-D87F-3C24-BE1F83AA8125}"/>
              </a:ext>
            </a:extLst>
          </p:cNvPr>
          <p:cNvSpPr/>
          <p:nvPr/>
        </p:nvSpPr>
        <p:spPr>
          <a:xfrm>
            <a:off x="6256420" y="1158651"/>
            <a:ext cx="4112794" cy="2236401"/>
          </a:xfrm>
          <a:prstGeom prst="roundRect">
            <a:avLst/>
          </a:prstGeom>
          <a:solidFill>
            <a:srgbClr val="62C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FC5B5436-B3E6-2F67-12E0-7A90FFDFA29B}"/>
              </a:ext>
            </a:extLst>
          </p:cNvPr>
          <p:cNvSpPr txBox="1"/>
          <p:nvPr/>
        </p:nvSpPr>
        <p:spPr>
          <a:xfrm>
            <a:off x="7391032" y="2619120"/>
            <a:ext cx="1904317" cy="523220"/>
          </a:xfrm>
          <a:prstGeom prst="rect">
            <a:avLst/>
          </a:prstGeom>
          <a:noFill/>
        </p:spPr>
        <p:txBody>
          <a:bodyPr wrap="square" rtlCol="0">
            <a:spAutoFit/>
          </a:bodyPr>
          <a:lstStyle/>
          <a:p>
            <a:r>
              <a:rPr lang="en-US" sz="2800" b="1" dirty="0">
                <a:solidFill>
                  <a:schemeClr val="bg1"/>
                </a:solidFill>
              </a:rPr>
              <a:t>2,048 JOBS</a:t>
            </a:r>
          </a:p>
        </p:txBody>
      </p:sp>
      <p:pic>
        <p:nvPicPr>
          <p:cNvPr id="32" name="Picture 31">
            <a:extLst>
              <a:ext uri="{FF2B5EF4-FFF2-40B4-BE49-F238E27FC236}">
                <a16:creationId xmlns:a16="http://schemas.microsoft.com/office/drawing/2014/main" id="{42DDD557-4C92-9B0D-5308-4B38912E20D9}"/>
              </a:ext>
            </a:extLst>
          </p:cNvPr>
          <p:cNvPicPr>
            <a:picLocks noChangeAspect="1"/>
          </p:cNvPicPr>
          <p:nvPr/>
        </p:nvPicPr>
        <p:blipFill>
          <a:blip r:embed="rId4"/>
          <a:stretch>
            <a:fillRect/>
          </a:stretch>
        </p:blipFill>
        <p:spPr>
          <a:xfrm>
            <a:off x="7669572" y="1365794"/>
            <a:ext cx="1214131" cy="1157921"/>
          </a:xfrm>
          <a:prstGeom prst="rect">
            <a:avLst/>
          </a:prstGeom>
        </p:spPr>
      </p:pic>
      <p:sp>
        <p:nvSpPr>
          <p:cNvPr id="34" name="Rectangle: Rounded Corners 33">
            <a:extLst>
              <a:ext uri="{FF2B5EF4-FFF2-40B4-BE49-F238E27FC236}">
                <a16:creationId xmlns:a16="http://schemas.microsoft.com/office/drawing/2014/main" id="{CDFFDA10-65ED-75F7-13C5-F4FD6F891E59}"/>
              </a:ext>
            </a:extLst>
          </p:cNvPr>
          <p:cNvSpPr/>
          <p:nvPr/>
        </p:nvSpPr>
        <p:spPr>
          <a:xfrm>
            <a:off x="1822786" y="3686949"/>
            <a:ext cx="4112794" cy="2241229"/>
          </a:xfrm>
          <a:prstGeom prst="roundRect">
            <a:avLst/>
          </a:prstGeom>
          <a:solidFill>
            <a:srgbClr val="62C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1F88ACEC-A95E-FCED-0352-42E0A524B279}"/>
              </a:ext>
            </a:extLst>
          </p:cNvPr>
          <p:cNvSpPr txBox="1"/>
          <p:nvPr/>
        </p:nvSpPr>
        <p:spPr>
          <a:xfrm>
            <a:off x="3801557" y="4115065"/>
            <a:ext cx="1660986" cy="1384995"/>
          </a:xfrm>
          <a:prstGeom prst="rect">
            <a:avLst/>
          </a:prstGeom>
          <a:noFill/>
        </p:spPr>
        <p:txBody>
          <a:bodyPr wrap="square" rtlCol="0">
            <a:spAutoFit/>
          </a:bodyPr>
          <a:lstStyle/>
          <a:p>
            <a:r>
              <a:rPr lang="en-US" sz="2800" b="1" dirty="0">
                <a:solidFill>
                  <a:schemeClr val="bg1"/>
                </a:solidFill>
              </a:rPr>
              <a:t>$120M </a:t>
            </a:r>
          </a:p>
          <a:p>
            <a:r>
              <a:rPr lang="en-US" sz="2800" b="1" dirty="0">
                <a:solidFill>
                  <a:schemeClr val="bg1"/>
                </a:solidFill>
              </a:rPr>
              <a:t>ANNUAL WAGES</a:t>
            </a:r>
          </a:p>
        </p:txBody>
      </p:sp>
      <p:pic>
        <p:nvPicPr>
          <p:cNvPr id="36" name="Picture 35">
            <a:extLst>
              <a:ext uri="{FF2B5EF4-FFF2-40B4-BE49-F238E27FC236}">
                <a16:creationId xmlns:a16="http://schemas.microsoft.com/office/drawing/2014/main" id="{00311DA2-52B1-65C7-0451-9DE00E43F099}"/>
              </a:ext>
            </a:extLst>
          </p:cNvPr>
          <p:cNvPicPr>
            <a:picLocks noChangeAspect="1"/>
          </p:cNvPicPr>
          <p:nvPr/>
        </p:nvPicPr>
        <p:blipFill>
          <a:blip r:embed="rId5"/>
          <a:stretch>
            <a:fillRect/>
          </a:stretch>
        </p:blipFill>
        <p:spPr>
          <a:xfrm>
            <a:off x="2547636" y="4334054"/>
            <a:ext cx="933081" cy="933081"/>
          </a:xfrm>
          <a:prstGeom prst="rect">
            <a:avLst/>
          </a:prstGeom>
        </p:spPr>
      </p:pic>
      <p:sp>
        <p:nvSpPr>
          <p:cNvPr id="37" name="Rectangle: Rounded Corners 36">
            <a:extLst>
              <a:ext uri="{FF2B5EF4-FFF2-40B4-BE49-F238E27FC236}">
                <a16:creationId xmlns:a16="http://schemas.microsoft.com/office/drawing/2014/main" id="{571CCAF1-4E40-DF0C-09B7-6F81054A50D2}"/>
              </a:ext>
            </a:extLst>
          </p:cNvPr>
          <p:cNvSpPr/>
          <p:nvPr/>
        </p:nvSpPr>
        <p:spPr>
          <a:xfrm>
            <a:off x="6256420" y="3673007"/>
            <a:ext cx="4112794" cy="2255171"/>
          </a:xfrm>
          <a:prstGeom prst="roundRect">
            <a:avLst/>
          </a:prstGeom>
          <a:solidFill>
            <a:srgbClr val="62C8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9958E9D0-DA56-ABD5-8E16-6CBCC22FDD26}"/>
              </a:ext>
            </a:extLst>
          </p:cNvPr>
          <p:cNvPicPr>
            <a:picLocks noChangeAspect="1"/>
          </p:cNvPicPr>
          <p:nvPr/>
        </p:nvPicPr>
        <p:blipFill>
          <a:blip r:embed="rId6"/>
          <a:stretch>
            <a:fillRect/>
          </a:stretch>
        </p:blipFill>
        <p:spPr>
          <a:xfrm>
            <a:off x="7745457" y="3896852"/>
            <a:ext cx="1195466" cy="629192"/>
          </a:xfrm>
          <a:prstGeom prst="rect">
            <a:avLst/>
          </a:prstGeom>
        </p:spPr>
      </p:pic>
      <p:sp>
        <p:nvSpPr>
          <p:cNvPr id="42" name="TextBox 41">
            <a:extLst>
              <a:ext uri="{FF2B5EF4-FFF2-40B4-BE49-F238E27FC236}">
                <a16:creationId xmlns:a16="http://schemas.microsoft.com/office/drawing/2014/main" id="{F9B1718C-C9D5-C95C-F14A-390430E4F67C}"/>
              </a:ext>
            </a:extLst>
          </p:cNvPr>
          <p:cNvSpPr txBox="1"/>
          <p:nvPr/>
        </p:nvSpPr>
        <p:spPr>
          <a:xfrm>
            <a:off x="7086219" y="4551954"/>
            <a:ext cx="2513942" cy="1384995"/>
          </a:xfrm>
          <a:prstGeom prst="rect">
            <a:avLst/>
          </a:prstGeom>
          <a:noFill/>
        </p:spPr>
        <p:txBody>
          <a:bodyPr wrap="square" rtlCol="0">
            <a:spAutoFit/>
          </a:bodyPr>
          <a:lstStyle/>
          <a:p>
            <a:pPr algn="ctr"/>
            <a:r>
              <a:rPr lang="en-US" sz="2800" b="1" dirty="0">
                <a:solidFill>
                  <a:schemeClr val="bg1"/>
                </a:solidFill>
              </a:rPr>
              <a:t>$233M </a:t>
            </a:r>
          </a:p>
          <a:p>
            <a:pPr algn="ctr"/>
            <a:r>
              <a:rPr lang="en-US" sz="2800" b="1" dirty="0">
                <a:solidFill>
                  <a:schemeClr val="bg1"/>
                </a:solidFill>
              </a:rPr>
              <a:t>TOTAL </a:t>
            </a:r>
          </a:p>
          <a:p>
            <a:pPr algn="ctr"/>
            <a:r>
              <a:rPr lang="en-US" sz="2800" b="1" dirty="0">
                <a:solidFill>
                  <a:schemeClr val="bg1"/>
                </a:solidFill>
              </a:rPr>
              <a:t>VALUE ADDED</a:t>
            </a:r>
          </a:p>
        </p:txBody>
      </p:sp>
      <p:sp>
        <p:nvSpPr>
          <p:cNvPr id="3" name="TextBox 2">
            <a:extLst>
              <a:ext uri="{FF2B5EF4-FFF2-40B4-BE49-F238E27FC236}">
                <a16:creationId xmlns:a16="http://schemas.microsoft.com/office/drawing/2014/main" id="{3E697C65-1340-41F8-18D7-72015AF6ACD0}"/>
              </a:ext>
            </a:extLst>
          </p:cNvPr>
          <p:cNvSpPr txBox="1"/>
          <p:nvPr/>
        </p:nvSpPr>
        <p:spPr>
          <a:xfrm>
            <a:off x="1030941" y="5973544"/>
            <a:ext cx="10000131" cy="338554"/>
          </a:xfrm>
          <a:prstGeom prst="rect">
            <a:avLst/>
          </a:prstGeom>
          <a:noFill/>
        </p:spPr>
        <p:txBody>
          <a:bodyPr wrap="square" rtlCol="0">
            <a:spAutoFit/>
          </a:bodyPr>
          <a:lstStyle/>
          <a:p>
            <a:pPr algn="ctr"/>
            <a:r>
              <a:rPr lang="en-US" sz="1600" b="1" i="1" dirty="0">
                <a:solidFill>
                  <a:schemeClr val="bg1">
                    <a:lumMod val="95000"/>
                  </a:schemeClr>
                </a:solidFill>
              </a:rPr>
              <a:t>*Economic Impact Studies conducted by our partners at Florida Power &amp; Light.</a:t>
            </a:r>
          </a:p>
        </p:txBody>
      </p:sp>
      <p:sp>
        <p:nvSpPr>
          <p:cNvPr id="4" name="Rectangle 3">
            <a:extLst>
              <a:ext uri="{FF2B5EF4-FFF2-40B4-BE49-F238E27FC236}">
                <a16:creationId xmlns:a16="http://schemas.microsoft.com/office/drawing/2014/main" id="{80891C96-3CBD-AE80-CAB7-8F513E3090D7}"/>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0169214-176A-EF6F-3562-2D23150D03C6}"/>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9" name="TextBox 8">
            <a:extLst>
              <a:ext uri="{FF2B5EF4-FFF2-40B4-BE49-F238E27FC236}">
                <a16:creationId xmlns:a16="http://schemas.microsoft.com/office/drawing/2014/main" id="{F2114A33-28C1-E107-E309-9C524185B57C}"/>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24974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72F05-54D1-707A-6923-980B0FD00A6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9AC15BD-7EDF-D0B6-9C38-8618AA529BC0}"/>
              </a:ext>
            </a:extLst>
          </p:cNvPr>
          <p:cNvSpPr/>
          <p:nvPr/>
        </p:nvSpPr>
        <p:spPr>
          <a:xfrm>
            <a:off x="0" y="830860"/>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4" name="Rectangle 3">
            <a:extLst>
              <a:ext uri="{FF2B5EF4-FFF2-40B4-BE49-F238E27FC236}">
                <a16:creationId xmlns:a16="http://schemas.microsoft.com/office/drawing/2014/main" id="{96526488-2226-AD82-FE94-D64B5D59F080}"/>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5" name="TextBox 4">
            <a:extLst>
              <a:ext uri="{FF2B5EF4-FFF2-40B4-BE49-F238E27FC236}">
                <a16:creationId xmlns:a16="http://schemas.microsoft.com/office/drawing/2014/main" id="{C18C028D-2F9C-6387-F39E-E2096155F425}"/>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Maple – Premier Aviation</a:t>
            </a:r>
            <a:endParaRPr lang="en-US" sz="3200" b="1" dirty="0">
              <a:latin typeface="Poppins" panose="00000500000000000000" pitchFamily="50" charset="0"/>
              <a:cs typeface="Poppins" panose="00000500000000000000" pitchFamily="50" charset="0"/>
            </a:endParaRPr>
          </a:p>
        </p:txBody>
      </p:sp>
      <p:pic>
        <p:nvPicPr>
          <p:cNvPr id="7" name="Picture 6">
            <a:extLst>
              <a:ext uri="{FF2B5EF4-FFF2-40B4-BE49-F238E27FC236}">
                <a16:creationId xmlns:a16="http://schemas.microsoft.com/office/drawing/2014/main" id="{7DFB8FAB-4E01-23E1-2A4A-0CA851BCFE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sp>
        <p:nvSpPr>
          <p:cNvPr id="10" name="Rectangle 1">
            <a:extLst>
              <a:ext uri="{FF2B5EF4-FFF2-40B4-BE49-F238E27FC236}">
                <a16:creationId xmlns:a16="http://schemas.microsoft.com/office/drawing/2014/main" id="{B4C4C894-22FB-DF4B-5357-57BB3B54914F}"/>
              </a:ext>
            </a:extLst>
          </p:cNvPr>
          <p:cNvSpPr>
            <a:spLocks noChangeArrowheads="1"/>
          </p:cNvSpPr>
          <p:nvPr/>
        </p:nvSpPr>
        <p:spPr bwMode="auto">
          <a:xfrm>
            <a:off x="1981206" y="148183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defRPr/>
            </a:pPr>
            <a:br>
              <a:rPr lang="en-US" altLang="en-US" dirty="0">
                <a:solidFill>
                  <a:prstClr val="black"/>
                </a:solidFill>
                <a:latin typeface="Arial" pitchFamily="34" charset="0"/>
                <a:cs typeface="Arial" pitchFamily="34" charset="0"/>
              </a:rPr>
            </a:br>
            <a:endParaRPr lang="en-US" altLang="en-US" dirty="0">
              <a:solidFill>
                <a:prstClr val="black"/>
              </a:solidFill>
              <a:latin typeface="Arial" pitchFamily="34" charset="0"/>
              <a:cs typeface="Arial" pitchFamily="34" charset="0"/>
            </a:endParaRPr>
          </a:p>
        </p:txBody>
      </p:sp>
      <p:pic>
        <p:nvPicPr>
          <p:cNvPr id="1026" name="Picture 2">
            <a:extLst>
              <a:ext uri="{FF2B5EF4-FFF2-40B4-BE49-F238E27FC236}">
                <a16:creationId xmlns:a16="http://schemas.microsoft.com/office/drawing/2014/main" id="{E53B8673-122E-04CC-5233-97CD54A50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970" y="1014220"/>
            <a:ext cx="7670060" cy="51167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7B8EAB7-6DDC-EA03-BB6A-BFFAA9EFC387}"/>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0673D3-BEF1-3BD2-3FB7-D5DBABC3BDF4}"/>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13" name="TextBox 12">
            <a:extLst>
              <a:ext uri="{FF2B5EF4-FFF2-40B4-BE49-F238E27FC236}">
                <a16:creationId xmlns:a16="http://schemas.microsoft.com/office/drawing/2014/main" id="{B9740F07-AFD0-DB95-07FB-564A84EEF2CE}"/>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Tree>
    <p:custDataLst>
      <p:tags r:id="rId1"/>
    </p:custDataLst>
    <p:extLst>
      <p:ext uri="{BB962C8B-B14F-4D97-AF65-F5344CB8AC3E}">
        <p14:creationId xmlns:p14="http://schemas.microsoft.com/office/powerpoint/2010/main" val="3217920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443EC-FDDA-B0A6-5B09-DEBB132CEF3A}"/>
              </a:ext>
            </a:extLst>
          </p:cNvPr>
          <p:cNvSpPr/>
          <p:nvPr/>
        </p:nvSpPr>
        <p:spPr>
          <a:xfrm>
            <a:off x="0" y="863440"/>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8" name="Rectangle 7">
            <a:extLst>
              <a:ext uri="{FF2B5EF4-FFF2-40B4-BE49-F238E27FC236}">
                <a16:creationId xmlns:a16="http://schemas.microsoft.com/office/drawing/2014/main" id="{AF5AD5E8-9104-F930-75AD-E7F97196E187}"/>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10" name="TextBox 9">
            <a:extLst>
              <a:ext uri="{FF2B5EF4-FFF2-40B4-BE49-F238E27FC236}">
                <a16:creationId xmlns:a16="http://schemas.microsoft.com/office/drawing/2014/main" id="{896A7986-8A27-ACD8-43BB-F9DEC1C6257F}"/>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Rocket – FedEx Ground</a:t>
            </a:r>
            <a:endParaRPr lang="en-US" sz="3200" b="1" dirty="0">
              <a:latin typeface="Poppins" panose="00000500000000000000" pitchFamily="50" charset="0"/>
              <a:cs typeface="Poppins" panose="00000500000000000000" pitchFamily="50" charset="0"/>
            </a:endParaRPr>
          </a:p>
        </p:txBody>
      </p:sp>
      <p:pic>
        <p:nvPicPr>
          <p:cNvPr id="15" name="Picture 14">
            <a:extLst>
              <a:ext uri="{FF2B5EF4-FFF2-40B4-BE49-F238E27FC236}">
                <a16:creationId xmlns:a16="http://schemas.microsoft.com/office/drawing/2014/main" id="{E8A69E08-14B4-460B-C5D5-D8063A3FB0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pic>
        <p:nvPicPr>
          <p:cNvPr id="21" name="Picture 2">
            <a:extLst>
              <a:ext uri="{FF2B5EF4-FFF2-40B4-BE49-F238E27FC236}">
                <a16:creationId xmlns:a16="http://schemas.microsoft.com/office/drawing/2014/main" id="{D3675B8D-8137-B468-9975-793D7FBD19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0250" y="991129"/>
            <a:ext cx="2376742" cy="11029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sky, outdoor, ground&#10;&#10;Description automatically generated">
            <a:extLst>
              <a:ext uri="{FF2B5EF4-FFF2-40B4-BE49-F238E27FC236}">
                <a16:creationId xmlns:a16="http://schemas.microsoft.com/office/drawing/2014/main" id="{291C6891-8FFD-7B56-F92C-DAFE7F7232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416"/>
          <a:stretch/>
        </p:blipFill>
        <p:spPr>
          <a:xfrm>
            <a:off x="264156" y="766378"/>
            <a:ext cx="5035052" cy="3780261"/>
          </a:xfrm>
          <a:prstGeom prst="rect">
            <a:avLst/>
          </a:prstGeom>
        </p:spPr>
      </p:pic>
      <p:pic>
        <p:nvPicPr>
          <p:cNvPr id="23" name="Picture 22" descr="A picture containing outdoor, water, sky, nature&#10;&#10;Description automatically generated">
            <a:extLst>
              <a:ext uri="{FF2B5EF4-FFF2-40B4-BE49-F238E27FC236}">
                <a16:creationId xmlns:a16="http://schemas.microsoft.com/office/drawing/2014/main" id="{443CD0B5-DDED-BC7B-7C74-5B607D77D2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8118" y="2297010"/>
            <a:ext cx="5931149" cy="3954099"/>
          </a:xfrm>
          <a:prstGeom prst="rect">
            <a:avLst/>
          </a:prstGeom>
        </p:spPr>
      </p:pic>
      <p:sp>
        <p:nvSpPr>
          <p:cNvPr id="2" name="Rectangle 1">
            <a:extLst>
              <a:ext uri="{FF2B5EF4-FFF2-40B4-BE49-F238E27FC236}">
                <a16:creationId xmlns:a16="http://schemas.microsoft.com/office/drawing/2014/main" id="{8BFA38E5-2BCB-3D62-9E74-24135775EEE4}"/>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9318C3-752C-5EBB-9D41-A132DB8FF0D1}"/>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5" name="TextBox 4">
            <a:extLst>
              <a:ext uri="{FF2B5EF4-FFF2-40B4-BE49-F238E27FC236}">
                <a16:creationId xmlns:a16="http://schemas.microsoft.com/office/drawing/2014/main" id="{E7153A21-09AB-9874-F03E-6AB44EAFDAEB}"/>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48826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5B36DDA-EBD9-C882-7411-2F414614D6B3}"/>
              </a:ext>
            </a:extLst>
          </p:cNvPr>
          <p:cNvSpPr/>
          <p:nvPr/>
        </p:nvSpPr>
        <p:spPr>
          <a:xfrm>
            <a:off x="0" y="854425"/>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16" name="TextBox 15">
            <a:extLst>
              <a:ext uri="{FF2B5EF4-FFF2-40B4-BE49-F238E27FC236}">
                <a16:creationId xmlns:a16="http://schemas.microsoft.com/office/drawing/2014/main" id="{1FB8F6C4-D3C6-D436-D039-C967D8E66A32}"/>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Lightning Strike – Central Moloney</a:t>
            </a:r>
            <a:endParaRPr lang="en-US" sz="3200" b="1" dirty="0">
              <a:latin typeface="Poppins" panose="00000500000000000000" pitchFamily="50" charset="0"/>
              <a:cs typeface="Poppins" panose="00000500000000000000" pitchFamily="50" charset="0"/>
            </a:endParaRPr>
          </a:p>
        </p:txBody>
      </p:sp>
      <p:pic>
        <p:nvPicPr>
          <p:cNvPr id="19" name="Picture 18">
            <a:extLst>
              <a:ext uri="{FF2B5EF4-FFF2-40B4-BE49-F238E27FC236}">
                <a16:creationId xmlns:a16="http://schemas.microsoft.com/office/drawing/2014/main" id="{69C97F52-5015-DE93-3479-02E917344C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pic>
        <p:nvPicPr>
          <p:cNvPr id="2" name="Picture 1" descr="A large warehouse with many drums&#10;&#10;Description automatically generated">
            <a:extLst>
              <a:ext uri="{FF2B5EF4-FFF2-40B4-BE49-F238E27FC236}">
                <a16:creationId xmlns:a16="http://schemas.microsoft.com/office/drawing/2014/main" id="{062935C6-4885-0A90-9717-83584158F57B}"/>
              </a:ext>
            </a:extLst>
          </p:cNvPr>
          <p:cNvPicPr>
            <a:picLocks noChangeAspect="1"/>
          </p:cNvPicPr>
          <p:nvPr/>
        </p:nvPicPr>
        <p:blipFill>
          <a:blip r:embed="rId3" cstate="print">
            <a:extLst>
              <a:ext uri="{28A0092B-C50C-407E-A947-70E740481C1C}">
                <a14:useLocalDpi xmlns:a14="http://schemas.microsoft.com/office/drawing/2010/main" val="0"/>
              </a:ext>
            </a:extLst>
          </a:blip>
          <a:srcRect t="16975"/>
          <a:stretch>
            <a:fillRect/>
          </a:stretch>
        </p:blipFill>
        <p:spPr>
          <a:xfrm>
            <a:off x="5527742" y="1465972"/>
            <a:ext cx="6305005" cy="3926055"/>
          </a:xfrm>
          <a:prstGeom prst="rect">
            <a:avLst/>
          </a:prstGeom>
        </p:spPr>
      </p:pic>
      <p:pic>
        <p:nvPicPr>
          <p:cNvPr id="5" name="Picture 4">
            <a:extLst>
              <a:ext uri="{FF2B5EF4-FFF2-40B4-BE49-F238E27FC236}">
                <a16:creationId xmlns:a16="http://schemas.microsoft.com/office/drawing/2014/main" id="{33866D8F-27C8-2F01-2847-7F76BF6DF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892" y="5281994"/>
            <a:ext cx="4724131" cy="578695"/>
          </a:xfrm>
          <a:prstGeom prst="rect">
            <a:avLst/>
          </a:prstGeom>
        </p:spPr>
      </p:pic>
      <p:pic>
        <p:nvPicPr>
          <p:cNvPr id="6" name="Google Shape;1136;p134" title="cmi2.jpg">
            <a:extLst>
              <a:ext uri="{FF2B5EF4-FFF2-40B4-BE49-F238E27FC236}">
                <a16:creationId xmlns:a16="http://schemas.microsoft.com/office/drawing/2014/main" id="{C96A799C-69CF-6C00-E190-C22B66CAEB51}"/>
              </a:ext>
            </a:extLst>
          </p:cNvPr>
          <p:cNvPicPr preferRelativeResize="0"/>
          <p:nvPr/>
        </p:nvPicPr>
        <p:blipFill rotWithShape="1">
          <a:blip r:embed="rId5">
            <a:alphaModFix/>
          </a:blip>
          <a:srcRect t="25355" b="9927"/>
          <a:stretch/>
        </p:blipFill>
        <p:spPr>
          <a:xfrm>
            <a:off x="230892" y="981032"/>
            <a:ext cx="4724130" cy="4060095"/>
          </a:xfrm>
          <a:prstGeom prst="rect">
            <a:avLst/>
          </a:prstGeom>
          <a:noFill/>
          <a:ln>
            <a:noFill/>
          </a:ln>
        </p:spPr>
      </p:pic>
      <p:sp>
        <p:nvSpPr>
          <p:cNvPr id="4" name="Rectangle 3">
            <a:extLst>
              <a:ext uri="{FF2B5EF4-FFF2-40B4-BE49-F238E27FC236}">
                <a16:creationId xmlns:a16="http://schemas.microsoft.com/office/drawing/2014/main" id="{FEC9E66E-1D25-5840-B743-26651FECB5AF}"/>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094474-693D-548C-9881-8F5B0F637CB2}"/>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8" name="TextBox 7">
            <a:extLst>
              <a:ext uri="{FF2B5EF4-FFF2-40B4-BE49-F238E27FC236}">
                <a16:creationId xmlns:a16="http://schemas.microsoft.com/office/drawing/2014/main" id="{69A9D2C4-45E1-9345-09F5-A151B3B2AB7A}"/>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678487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41C0C5-9D60-2C7D-2822-D21FE43091AD}"/>
              </a:ext>
            </a:extLst>
          </p:cNvPr>
          <p:cNvSpPr/>
          <p:nvPr/>
        </p:nvSpPr>
        <p:spPr>
          <a:xfrm>
            <a:off x="0" y="830860"/>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14" name="Rectangle 13">
            <a:extLst>
              <a:ext uri="{FF2B5EF4-FFF2-40B4-BE49-F238E27FC236}">
                <a16:creationId xmlns:a16="http://schemas.microsoft.com/office/drawing/2014/main" id="{91B73145-DE3F-58B7-B195-21B340A8A1AD}"/>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15" name="TextBox 14">
            <a:extLst>
              <a:ext uri="{FF2B5EF4-FFF2-40B4-BE49-F238E27FC236}">
                <a16:creationId xmlns:a16="http://schemas.microsoft.com/office/drawing/2014/main" id="{36167DE8-0E7E-68E5-14C5-365833618A96}"/>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Tiger – Southern Sky Aviation</a:t>
            </a:r>
            <a:r>
              <a:rPr lang="en-US" sz="3200" b="1" dirty="0">
                <a:latin typeface="Poppins" panose="00000500000000000000" pitchFamily="50" charset="0"/>
                <a:cs typeface="Poppins" panose="00000500000000000000" pitchFamily="50" charset="0"/>
              </a:rPr>
              <a:t>	</a:t>
            </a:r>
          </a:p>
        </p:txBody>
      </p:sp>
      <p:pic>
        <p:nvPicPr>
          <p:cNvPr id="16" name="Picture 15">
            <a:extLst>
              <a:ext uri="{FF2B5EF4-FFF2-40B4-BE49-F238E27FC236}">
                <a16:creationId xmlns:a16="http://schemas.microsoft.com/office/drawing/2014/main" id="{8CF35AA0-1AB8-7308-02F8-30FA63731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pic>
        <p:nvPicPr>
          <p:cNvPr id="9" name="Picture 8">
            <a:extLst>
              <a:ext uri="{FF2B5EF4-FFF2-40B4-BE49-F238E27FC236}">
                <a16:creationId xmlns:a16="http://schemas.microsoft.com/office/drawing/2014/main" id="{0C45FB8D-2C6F-F6C7-E83C-39181CC9B99C}"/>
              </a:ext>
            </a:extLst>
          </p:cNvPr>
          <p:cNvPicPr>
            <a:picLocks noChangeAspect="1"/>
          </p:cNvPicPr>
          <p:nvPr/>
        </p:nvPicPr>
        <p:blipFill>
          <a:blip r:embed="rId3"/>
          <a:stretch>
            <a:fillRect/>
          </a:stretch>
        </p:blipFill>
        <p:spPr>
          <a:xfrm>
            <a:off x="6547254" y="3628637"/>
            <a:ext cx="5488967" cy="2430829"/>
          </a:xfrm>
          <a:prstGeom prst="rect">
            <a:avLst/>
          </a:prstGeom>
        </p:spPr>
      </p:pic>
      <p:pic>
        <p:nvPicPr>
          <p:cNvPr id="13" name="Picture 12">
            <a:extLst>
              <a:ext uri="{FF2B5EF4-FFF2-40B4-BE49-F238E27FC236}">
                <a16:creationId xmlns:a16="http://schemas.microsoft.com/office/drawing/2014/main" id="{13FA09B0-E672-0C40-33E0-F64C401F2470}"/>
              </a:ext>
            </a:extLst>
          </p:cNvPr>
          <p:cNvPicPr>
            <a:picLocks noChangeAspect="1"/>
          </p:cNvPicPr>
          <p:nvPr/>
        </p:nvPicPr>
        <p:blipFill>
          <a:blip r:embed="rId4"/>
          <a:stretch>
            <a:fillRect/>
          </a:stretch>
        </p:blipFill>
        <p:spPr>
          <a:xfrm>
            <a:off x="6547254" y="1086579"/>
            <a:ext cx="5488966" cy="2416063"/>
          </a:xfrm>
          <a:prstGeom prst="rect">
            <a:avLst/>
          </a:prstGeom>
        </p:spPr>
      </p:pic>
      <p:pic>
        <p:nvPicPr>
          <p:cNvPr id="2" name="35E4695D-C2BB-4B85-B164-1B2E80712898" descr="FullSizeRender.jpg">
            <a:extLst>
              <a:ext uri="{FF2B5EF4-FFF2-40B4-BE49-F238E27FC236}">
                <a16:creationId xmlns:a16="http://schemas.microsoft.com/office/drawing/2014/main" id="{A3F11F9F-115B-E0DA-2E0B-BD7C765A2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78" y="3354631"/>
            <a:ext cx="6235696" cy="267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1D195D6-D307-6C09-A5A8-AD3A37F777DA}"/>
              </a:ext>
            </a:extLst>
          </p:cNvPr>
          <p:cNvSpPr txBox="1"/>
          <p:nvPr/>
        </p:nvSpPr>
        <p:spPr>
          <a:xfrm>
            <a:off x="1256366" y="1490293"/>
            <a:ext cx="403452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Terminal and Hangars are Complete</a:t>
            </a:r>
          </a:p>
          <a:p>
            <a:pPr marL="285750" indent="-285750">
              <a:buFont typeface="Arial" panose="020B0604020202020204" pitchFamily="34" charset="0"/>
              <a:buChar char="•"/>
            </a:pPr>
            <a:r>
              <a:rPr lang="en-US" dirty="0"/>
              <a:t>Open and Operational</a:t>
            </a:r>
          </a:p>
          <a:p>
            <a:pPr marL="285750" indent="-285750">
              <a:buFont typeface="Arial" panose="020B0604020202020204" pitchFamily="34" charset="0"/>
              <a:buChar char="•"/>
            </a:pPr>
            <a:r>
              <a:rPr lang="en-US" dirty="0"/>
              <a:t>30 Employees</a:t>
            </a:r>
          </a:p>
          <a:p>
            <a:pPr marL="285750" indent="-285750">
              <a:buFont typeface="Arial" panose="020B0604020202020204" pitchFamily="34" charset="0"/>
              <a:buChar char="•"/>
            </a:pPr>
            <a:r>
              <a:rPr lang="en-US" dirty="0"/>
              <a:t>$35M Capital Investment</a:t>
            </a:r>
          </a:p>
        </p:txBody>
      </p:sp>
      <p:sp>
        <p:nvSpPr>
          <p:cNvPr id="3" name="Rectangle 2">
            <a:extLst>
              <a:ext uri="{FF2B5EF4-FFF2-40B4-BE49-F238E27FC236}">
                <a16:creationId xmlns:a16="http://schemas.microsoft.com/office/drawing/2014/main" id="{A4922649-84CA-4571-5EA8-94DF15CBF43D}"/>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CD881B-935A-3761-E0E3-CA7C8EE4A348}"/>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6" name="TextBox 5">
            <a:extLst>
              <a:ext uri="{FF2B5EF4-FFF2-40B4-BE49-F238E27FC236}">
                <a16:creationId xmlns:a16="http://schemas.microsoft.com/office/drawing/2014/main" id="{E07873B1-2DFC-B070-6627-217B5FD8BC03}"/>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127014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94D82-FE9F-B25C-5768-1D06F054CAC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7C7D386-8090-4548-3B36-8C5318691300}"/>
              </a:ext>
            </a:extLst>
          </p:cNvPr>
          <p:cNvSpPr/>
          <p:nvPr/>
        </p:nvSpPr>
        <p:spPr>
          <a:xfrm>
            <a:off x="0" y="830860"/>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pic>
        <p:nvPicPr>
          <p:cNvPr id="16" name="Picture 15">
            <a:extLst>
              <a:ext uri="{FF2B5EF4-FFF2-40B4-BE49-F238E27FC236}">
                <a16:creationId xmlns:a16="http://schemas.microsoft.com/office/drawing/2014/main" id="{A2F35539-D864-0ED6-97A4-1821B41A3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169184"/>
            <a:ext cx="6096000" cy="4572000"/>
          </a:xfrm>
          <a:prstGeom prst="rect">
            <a:avLst/>
          </a:prstGeom>
        </p:spPr>
      </p:pic>
      <p:sp>
        <p:nvSpPr>
          <p:cNvPr id="6" name="Rectangle 5">
            <a:extLst>
              <a:ext uri="{FF2B5EF4-FFF2-40B4-BE49-F238E27FC236}">
                <a16:creationId xmlns:a16="http://schemas.microsoft.com/office/drawing/2014/main" id="{00EB30F5-88BB-A920-CAF3-C0C8946B4867}"/>
              </a:ext>
            </a:extLst>
          </p:cNvPr>
          <p:cNvSpPr/>
          <p:nvPr/>
        </p:nvSpPr>
        <p:spPr>
          <a:xfrm>
            <a:off x="0" y="-7341"/>
            <a:ext cx="12192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10" name="TextBox 9">
            <a:extLst>
              <a:ext uri="{FF2B5EF4-FFF2-40B4-BE49-F238E27FC236}">
                <a16:creationId xmlns:a16="http://schemas.microsoft.com/office/drawing/2014/main" id="{8DD308AC-4102-FC89-B4EF-9DD7F2608473}"/>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Project Cast – </a:t>
            </a:r>
            <a:r>
              <a:rPr lang="en-US" sz="3200" b="1" dirty="0" err="1">
                <a:latin typeface="Poppins" panose="00000500000000000000" pitchFamily="2" charset="0"/>
                <a:cs typeface="Poppins" panose="00000500000000000000" pitchFamily="2" charset="0"/>
              </a:rPr>
              <a:t>Mocama</a:t>
            </a:r>
            <a:r>
              <a:rPr lang="en-US" sz="3200" b="1" dirty="0">
                <a:latin typeface="Poppins" panose="00000500000000000000" pitchFamily="2" charset="0"/>
                <a:cs typeface="Poppins" panose="00000500000000000000" pitchFamily="2" charset="0"/>
              </a:rPr>
              <a:t> Marine</a:t>
            </a:r>
            <a:endParaRPr lang="en-US" sz="3200" b="1" dirty="0">
              <a:latin typeface="Poppins" panose="00000500000000000000" pitchFamily="50" charset="0"/>
              <a:cs typeface="Poppins" panose="00000500000000000000" pitchFamily="50" charset="0"/>
            </a:endParaRPr>
          </a:p>
        </p:txBody>
      </p:sp>
      <p:pic>
        <p:nvPicPr>
          <p:cNvPr id="20" name="Picture 19">
            <a:extLst>
              <a:ext uri="{FF2B5EF4-FFF2-40B4-BE49-F238E27FC236}">
                <a16:creationId xmlns:a16="http://schemas.microsoft.com/office/drawing/2014/main" id="{F16508C5-6CC6-856C-8F3F-D154C60A3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pic>
        <p:nvPicPr>
          <p:cNvPr id="14" name="Picture 13">
            <a:extLst>
              <a:ext uri="{FF2B5EF4-FFF2-40B4-BE49-F238E27FC236}">
                <a16:creationId xmlns:a16="http://schemas.microsoft.com/office/drawing/2014/main" id="{FB502E9E-7CD4-7F1F-53FF-6DA118B45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13691"/>
            <a:ext cx="6095998" cy="4571999"/>
          </a:xfrm>
          <a:prstGeom prst="rect">
            <a:avLst/>
          </a:prstGeom>
        </p:spPr>
      </p:pic>
      <p:sp>
        <p:nvSpPr>
          <p:cNvPr id="2" name="Rectangle 1">
            <a:extLst>
              <a:ext uri="{FF2B5EF4-FFF2-40B4-BE49-F238E27FC236}">
                <a16:creationId xmlns:a16="http://schemas.microsoft.com/office/drawing/2014/main" id="{1B00367B-B8A5-A8B1-B874-FD8607C7AB9F}"/>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B8020A4-19B6-0F0B-10FA-F72A85739EF8}"/>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11" name="TextBox 10">
            <a:extLst>
              <a:ext uri="{FF2B5EF4-FFF2-40B4-BE49-F238E27FC236}">
                <a16:creationId xmlns:a16="http://schemas.microsoft.com/office/drawing/2014/main" id="{9882BDA5-3B75-896D-6CC8-E3367A384CDD}"/>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pic>
        <p:nvPicPr>
          <p:cNvPr id="5" name="Picture 4" descr="A large white building with a parking lot in the background&#10;&#10;Description automatically generated">
            <a:extLst>
              <a:ext uri="{FF2B5EF4-FFF2-40B4-BE49-F238E27FC236}">
                <a16:creationId xmlns:a16="http://schemas.microsoft.com/office/drawing/2014/main" id="{C40C327E-5561-03D0-32DB-3FC5109CCD26}"/>
              </a:ext>
            </a:extLst>
          </p:cNvPr>
          <p:cNvPicPr>
            <a:picLocks noChangeAspect="1"/>
          </p:cNvPicPr>
          <p:nvPr/>
        </p:nvPicPr>
        <p:blipFill rotWithShape="1">
          <a:blip r:embed="rId5">
            <a:extLst>
              <a:ext uri="{28A0092B-C50C-407E-A947-70E740481C1C}">
                <a14:useLocalDpi xmlns:a14="http://schemas.microsoft.com/office/drawing/2010/main" val="0"/>
              </a:ext>
            </a:extLst>
          </a:blip>
          <a:srcRect l="1539" t="21388" r="28085" b="19355"/>
          <a:stretch/>
        </p:blipFill>
        <p:spPr>
          <a:xfrm>
            <a:off x="0" y="828906"/>
            <a:ext cx="6095997" cy="2812751"/>
          </a:xfrm>
          <a:prstGeom prst="rect">
            <a:avLst/>
          </a:prstGeom>
        </p:spPr>
      </p:pic>
      <p:pic>
        <p:nvPicPr>
          <p:cNvPr id="13" name="Picture 12" descr="A large warehouse with several boats&#10;&#10;Description automatically generated">
            <a:extLst>
              <a:ext uri="{FF2B5EF4-FFF2-40B4-BE49-F238E27FC236}">
                <a16:creationId xmlns:a16="http://schemas.microsoft.com/office/drawing/2014/main" id="{B34CBB9D-4E6D-F414-FC74-BFC96BC415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566" b="17492"/>
          <a:stretch/>
        </p:blipFill>
        <p:spPr>
          <a:xfrm>
            <a:off x="6096001" y="3211854"/>
            <a:ext cx="6096000" cy="3106311"/>
          </a:xfrm>
          <a:prstGeom prst="rect">
            <a:avLst/>
          </a:prstGeom>
        </p:spPr>
      </p:pic>
      <p:pic>
        <p:nvPicPr>
          <p:cNvPr id="7" name="Picture 6" descr="A blue and white logo&#10;&#10;Description automatically generated with low confidence">
            <a:extLst>
              <a:ext uri="{FF2B5EF4-FFF2-40B4-BE49-F238E27FC236}">
                <a16:creationId xmlns:a16="http://schemas.microsoft.com/office/drawing/2014/main" id="{143F789D-3190-6C80-DF42-69DEE259F4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9252" y="3654966"/>
            <a:ext cx="3554280" cy="515214"/>
          </a:xfrm>
          <a:prstGeom prst="rect">
            <a:avLst/>
          </a:prstGeom>
        </p:spPr>
      </p:pic>
      <p:graphicFrame>
        <p:nvGraphicFramePr>
          <p:cNvPr id="8" name="Object 7">
            <a:extLst>
              <a:ext uri="{FF2B5EF4-FFF2-40B4-BE49-F238E27FC236}">
                <a16:creationId xmlns:a16="http://schemas.microsoft.com/office/drawing/2014/main" id="{E22E2D7E-5F8A-E352-072F-C77948EF5A2E}"/>
              </a:ext>
            </a:extLst>
          </p:cNvPr>
          <p:cNvGraphicFramePr>
            <a:graphicFrameLocks noChangeAspect="1"/>
          </p:cNvGraphicFramePr>
          <p:nvPr/>
        </p:nvGraphicFramePr>
        <p:xfrm>
          <a:off x="4389252" y="3014870"/>
          <a:ext cx="3554281" cy="656958"/>
        </p:xfrm>
        <a:graphic>
          <a:graphicData uri="http://schemas.openxmlformats.org/presentationml/2006/ole">
            <mc:AlternateContent xmlns:mc="http://schemas.openxmlformats.org/markup-compatibility/2006">
              <mc:Choice xmlns:v="urn:schemas-microsoft-com:vml" Requires="v">
                <p:oleObj name="Acrobat Document" r:id="rId8" imgW="28441484" imgH="5257491" progId="Acrobat.Document.DC">
                  <p:embed/>
                </p:oleObj>
              </mc:Choice>
              <mc:Fallback>
                <p:oleObj name="Acrobat Document" r:id="rId8" imgW="28441484" imgH="5257491" progId="Acrobat.Document.DC">
                  <p:embed/>
                  <p:pic>
                    <p:nvPicPr>
                      <p:cNvPr id="8" name="Object 7">
                        <a:extLst>
                          <a:ext uri="{FF2B5EF4-FFF2-40B4-BE49-F238E27FC236}">
                            <a16:creationId xmlns:a16="http://schemas.microsoft.com/office/drawing/2014/main" id="{E22E2D7E-5F8A-E352-072F-C77948EF5A2E}"/>
                          </a:ext>
                        </a:extLst>
                      </p:cNvPr>
                      <p:cNvPicPr/>
                      <p:nvPr/>
                    </p:nvPicPr>
                    <p:blipFill>
                      <a:blip r:embed="rId9"/>
                      <a:stretch>
                        <a:fillRect/>
                      </a:stretch>
                    </p:blipFill>
                    <p:spPr>
                      <a:xfrm>
                        <a:off x="4389252" y="3014870"/>
                        <a:ext cx="3554281" cy="656958"/>
                      </a:xfrm>
                      <a:prstGeom prst="rect">
                        <a:avLst/>
                      </a:prstGeom>
                    </p:spPr>
                  </p:pic>
                </p:oleObj>
              </mc:Fallback>
            </mc:AlternateContent>
          </a:graphicData>
        </a:graphic>
      </p:graphicFrame>
    </p:spTree>
    <p:extLst>
      <p:ext uri="{BB962C8B-B14F-4D97-AF65-F5344CB8AC3E}">
        <p14:creationId xmlns:p14="http://schemas.microsoft.com/office/powerpoint/2010/main" val="596292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91B2E7-CC75-39DA-091C-6CF4BFE8B3C6}"/>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10" name="TextBox 9">
            <a:extLst>
              <a:ext uri="{FF2B5EF4-FFF2-40B4-BE49-F238E27FC236}">
                <a16:creationId xmlns:a16="http://schemas.microsoft.com/office/drawing/2014/main" id="{4ED872AF-F3D7-311A-970A-68A29D06E715}"/>
              </a:ext>
            </a:extLst>
          </p:cNvPr>
          <p:cNvSpPr txBox="1"/>
          <p:nvPr/>
        </p:nvSpPr>
        <p:spPr>
          <a:xfrm>
            <a:off x="359253" y="118395"/>
            <a:ext cx="8984453" cy="584775"/>
          </a:xfrm>
          <a:prstGeom prst="rect">
            <a:avLst/>
          </a:prstGeom>
          <a:noFill/>
        </p:spPr>
        <p:txBody>
          <a:bodyPr wrap="square" rtlCol="0">
            <a:spAutoFit/>
          </a:bodyPr>
          <a:lstStyle/>
          <a:p>
            <a:r>
              <a:rPr lang="en-US" sz="3200" b="1" dirty="0">
                <a:latin typeface="Poppins" panose="00000500000000000000" pitchFamily="2" charset="0"/>
                <a:cs typeface="Poppins" panose="00000500000000000000" pitchFamily="2" charset="0"/>
              </a:rPr>
              <a:t>Suzuki Motor Marine Technical Center</a:t>
            </a:r>
            <a:endParaRPr lang="en-US" sz="3200" b="1" dirty="0">
              <a:latin typeface="Poppins" panose="00000500000000000000" pitchFamily="50" charset="0"/>
              <a:cs typeface="Poppins" panose="00000500000000000000" pitchFamily="50" charset="0"/>
            </a:endParaRPr>
          </a:p>
        </p:txBody>
      </p:sp>
      <p:pic>
        <p:nvPicPr>
          <p:cNvPr id="14" name="Picture 13">
            <a:extLst>
              <a:ext uri="{FF2B5EF4-FFF2-40B4-BE49-F238E27FC236}">
                <a16:creationId xmlns:a16="http://schemas.microsoft.com/office/drawing/2014/main" id="{B095BE66-2801-58EC-9E04-B2394A4A2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pic>
        <p:nvPicPr>
          <p:cNvPr id="1026" name="Picture 2">
            <a:extLst>
              <a:ext uri="{FF2B5EF4-FFF2-40B4-BE49-F238E27FC236}">
                <a16:creationId xmlns:a16="http://schemas.microsoft.com/office/drawing/2014/main" id="{16CF2D82-38DE-0A3D-4FB1-2C95703DD6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199"/>
          <a:stretch/>
        </p:blipFill>
        <p:spPr bwMode="auto">
          <a:xfrm>
            <a:off x="5368655" y="956595"/>
            <a:ext cx="6019932" cy="336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posing for a photo&#10;&#10;Description automatically generated">
            <a:extLst>
              <a:ext uri="{FF2B5EF4-FFF2-40B4-BE49-F238E27FC236}">
                <a16:creationId xmlns:a16="http://schemas.microsoft.com/office/drawing/2014/main" id="{AC718D6D-5EFF-FB9F-FFFE-78F6BBAE0B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465" t="11122" r="-2355" b="2008"/>
          <a:stretch/>
        </p:blipFill>
        <p:spPr>
          <a:xfrm>
            <a:off x="692420" y="3360389"/>
            <a:ext cx="4248580" cy="2868721"/>
          </a:xfrm>
          <a:prstGeom prst="rect">
            <a:avLst/>
          </a:prstGeom>
        </p:spPr>
      </p:pic>
      <p:sp>
        <p:nvSpPr>
          <p:cNvPr id="2" name="Rectangle 1">
            <a:extLst>
              <a:ext uri="{FF2B5EF4-FFF2-40B4-BE49-F238E27FC236}">
                <a16:creationId xmlns:a16="http://schemas.microsoft.com/office/drawing/2014/main" id="{E8F30EBE-82EF-AA0C-C7B6-CF7D114A56DC}"/>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C00E5F-B194-CD7E-8199-54F347BB572C}"/>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5" name="TextBox 4">
            <a:extLst>
              <a:ext uri="{FF2B5EF4-FFF2-40B4-BE49-F238E27FC236}">
                <a16:creationId xmlns:a16="http://schemas.microsoft.com/office/drawing/2014/main" id="{7089C2B3-F5FA-E772-DC4B-11216C1142FE}"/>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pic>
        <p:nvPicPr>
          <p:cNvPr id="1030" name="Picture 6">
            <a:extLst>
              <a:ext uri="{FF2B5EF4-FFF2-40B4-BE49-F238E27FC236}">
                <a16:creationId xmlns:a16="http://schemas.microsoft.com/office/drawing/2014/main" id="{50D3059D-EFE8-EBA4-FD19-0A08AACB2B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3905" y="4286637"/>
            <a:ext cx="5170531" cy="21449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boat parked outside of a building&#10;&#10;Description automatically generated">
            <a:extLst>
              <a:ext uri="{FF2B5EF4-FFF2-40B4-BE49-F238E27FC236}">
                <a16:creationId xmlns:a16="http://schemas.microsoft.com/office/drawing/2014/main" id="{6C368182-7E57-3AAE-2F9A-108CA649A6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421" y="948383"/>
            <a:ext cx="4140778" cy="2742996"/>
          </a:xfrm>
          <a:prstGeom prst="rect">
            <a:avLst/>
          </a:prstGeom>
        </p:spPr>
      </p:pic>
      <p:pic>
        <p:nvPicPr>
          <p:cNvPr id="1032" name="Picture 8" descr="S_Marine_Vertical_1_RedBlue">
            <a:extLst>
              <a:ext uri="{FF2B5EF4-FFF2-40B4-BE49-F238E27FC236}">
                <a16:creationId xmlns:a16="http://schemas.microsoft.com/office/drawing/2014/main" id="{2A25CC2C-DD03-A3D2-7D09-9BB22B9109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5758" y="4416020"/>
            <a:ext cx="2162829" cy="185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132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769DE-5FEC-1A49-C4DC-F12310B5369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5DA603D-29A0-1B78-38DA-C42CE7D9F08B}"/>
              </a:ext>
            </a:extLst>
          </p:cNvPr>
          <p:cNvSpPr/>
          <p:nvPr/>
        </p:nvSpPr>
        <p:spPr>
          <a:xfrm>
            <a:off x="0" y="830860"/>
            <a:ext cx="12192000" cy="6027140"/>
          </a:xfrm>
          <a:prstGeom prst="rect">
            <a:avLst/>
          </a:prstGeom>
          <a:gradFill flip="none" rotWithShape="1">
            <a:gsLst>
              <a:gs pos="100000">
                <a:schemeClr val="accent1">
                  <a:lumMod val="5000"/>
                  <a:lumOff val="95000"/>
                </a:schemeClr>
              </a:gs>
              <a:gs pos="100000">
                <a:schemeClr val="bg1">
                  <a:lumMod val="85000"/>
                </a:schemeClr>
              </a:gs>
              <a:gs pos="0">
                <a:schemeClr val="bg1">
                  <a:lumMod val="85000"/>
                </a:schemeClr>
              </a:gs>
              <a:gs pos="100000">
                <a:schemeClr val="bg1">
                  <a:lumMod val="85000"/>
                </a:schemeClr>
              </a:gs>
              <a:gs pos="100000">
                <a:schemeClr val="accent1">
                  <a:lumMod val="30000"/>
                  <a:lumOff val="70000"/>
                </a:schemeClr>
              </a:gs>
            </a:gsLst>
            <a:path path="rect">
              <a:fillToRect l="100000" t="100000"/>
            </a:path>
            <a:tileRect r="-100000" b="-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8" name="Rectangle 7">
            <a:extLst>
              <a:ext uri="{FF2B5EF4-FFF2-40B4-BE49-F238E27FC236}">
                <a16:creationId xmlns:a16="http://schemas.microsoft.com/office/drawing/2014/main" id="{57EB7767-94AE-71A7-2E6D-EB48A5DFA36C}"/>
              </a:ext>
            </a:extLst>
          </p:cNvPr>
          <p:cNvSpPr/>
          <p:nvPr/>
        </p:nvSpPr>
        <p:spPr>
          <a:xfrm>
            <a:off x="0" y="-7341"/>
            <a:ext cx="9144000" cy="8382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366"/>
              </a:solidFill>
            </a:endParaRPr>
          </a:p>
        </p:txBody>
      </p:sp>
      <p:sp>
        <p:nvSpPr>
          <p:cNvPr id="10" name="TextBox 9">
            <a:extLst>
              <a:ext uri="{FF2B5EF4-FFF2-40B4-BE49-F238E27FC236}">
                <a16:creationId xmlns:a16="http://schemas.microsoft.com/office/drawing/2014/main" id="{81D23369-F1BE-DC99-3816-D44F82DD123D}"/>
              </a:ext>
            </a:extLst>
          </p:cNvPr>
          <p:cNvSpPr txBox="1"/>
          <p:nvPr/>
        </p:nvSpPr>
        <p:spPr>
          <a:xfrm>
            <a:off x="359253" y="118395"/>
            <a:ext cx="8984453" cy="584775"/>
          </a:xfrm>
          <a:prstGeom prst="rect">
            <a:avLst/>
          </a:prstGeom>
          <a:noFill/>
        </p:spPr>
        <p:txBody>
          <a:bodyPr wrap="square" rtlCol="0">
            <a:spAutoFit/>
          </a:bodyPr>
          <a:lstStyle/>
          <a:p>
            <a:r>
              <a:rPr lang="en-US" sz="3200" b="1" dirty="0"/>
              <a:t>Focus on the Future and Continued Growth</a:t>
            </a:r>
            <a:endParaRPr lang="en-US" sz="3200" b="1" dirty="0">
              <a:latin typeface="Poppins" panose="00000500000000000000" pitchFamily="2" charset="0"/>
              <a:cs typeface="Poppins" panose="00000500000000000000" pitchFamily="2" charset="0"/>
            </a:endParaRPr>
          </a:p>
        </p:txBody>
      </p:sp>
      <p:pic>
        <p:nvPicPr>
          <p:cNvPr id="14" name="Picture 13">
            <a:extLst>
              <a:ext uri="{FF2B5EF4-FFF2-40B4-BE49-F238E27FC236}">
                <a16:creationId xmlns:a16="http://schemas.microsoft.com/office/drawing/2014/main" id="{EC6D17DE-3E87-CA04-FA5C-4E5CE3678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7421" y="118395"/>
            <a:ext cx="1625326" cy="716313"/>
          </a:xfrm>
          <a:prstGeom prst="rect">
            <a:avLst/>
          </a:prstGeom>
        </p:spPr>
      </p:pic>
      <p:sp>
        <p:nvSpPr>
          <p:cNvPr id="2" name="Rectangle 1">
            <a:extLst>
              <a:ext uri="{FF2B5EF4-FFF2-40B4-BE49-F238E27FC236}">
                <a16:creationId xmlns:a16="http://schemas.microsoft.com/office/drawing/2014/main" id="{A8B70296-B71D-7FDB-BE45-D8A9F6522FE9}"/>
              </a:ext>
            </a:extLst>
          </p:cNvPr>
          <p:cNvSpPr/>
          <p:nvPr/>
        </p:nvSpPr>
        <p:spPr>
          <a:xfrm>
            <a:off x="0" y="6314317"/>
            <a:ext cx="12192000" cy="576263"/>
          </a:xfrm>
          <a:prstGeom prst="rect">
            <a:avLst/>
          </a:prstGeom>
          <a:solidFill>
            <a:srgbClr val="008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32FBF1-AE47-53AD-C625-5D9D852F3737}"/>
              </a:ext>
            </a:extLst>
          </p:cNvPr>
          <p:cNvSpPr txBox="1"/>
          <p:nvPr/>
        </p:nvSpPr>
        <p:spPr>
          <a:xfrm>
            <a:off x="8378621" y="6431599"/>
            <a:ext cx="3657600" cy="344582"/>
          </a:xfrm>
          <a:prstGeom prst="rect">
            <a:avLst/>
          </a:prstGeom>
          <a:noFill/>
        </p:spPr>
        <p:txBody>
          <a:bodyPr wrap="square" rtlCol="0">
            <a:spAutoFit/>
          </a:bodyPr>
          <a:lstStyle/>
          <a:p>
            <a:pPr algn="r">
              <a:lnSpc>
                <a:spcPct val="125000"/>
              </a:lnSpc>
            </a:pPr>
            <a:r>
              <a:rPr lang="en-US" sz="1400" dirty="0">
                <a:solidFill>
                  <a:schemeClr val="bg1"/>
                </a:solidFill>
                <a:latin typeface="Poppins" panose="00000500000000000000" pitchFamily="2" charset="0"/>
                <a:cs typeface="Poppins" panose="00000500000000000000" pitchFamily="2" charset="0"/>
              </a:rPr>
              <a:t>BayEDA.com – 850.215.9965</a:t>
            </a:r>
          </a:p>
        </p:txBody>
      </p:sp>
      <p:sp>
        <p:nvSpPr>
          <p:cNvPr id="5" name="TextBox 4">
            <a:extLst>
              <a:ext uri="{FF2B5EF4-FFF2-40B4-BE49-F238E27FC236}">
                <a16:creationId xmlns:a16="http://schemas.microsoft.com/office/drawing/2014/main" id="{BD52600C-5867-731C-A96B-AF3973D2ADB3}"/>
              </a:ext>
            </a:extLst>
          </p:cNvPr>
          <p:cNvSpPr txBox="1"/>
          <p:nvPr/>
        </p:nvSpPr>
        <p:spPr>
          <a:xfrm>
            <a:off x="155779" y="6431599"/>
            <a:ext cx="4267899" cy="341697"/>
          </a:xfrm>
          <a:prstGeom prst="rect">
            <a:avLst/>
          </a:prstGeom>
          <a:noFill/>
        </p:spPr>
        <p:txBody>
          <a:bodyPr wrap="square" rtlCol="0">
            <a:spAutoFit/>
          </a:bodyPr>
          <a:lstStyle/>
          <a:p>
            <a:pPr>
              <a:lnSpc>
                <a:spcPct val="125000"/>
              </a:lnSpc>
            </a:pPr>
            <a:r>
              <a:rPr lang="en-US" sz="1400" b="1" dirty="0">
                <a:solidFill>
                  <a:schemeClr val="bg1"/>
                </a:solidFill>
                <a:latin typeface="Poppins" panose="00000500000000000000" pitchFamily="2" charset="0"/>
                <a:cs typeface="Poppins" panose="00000500000000000000" pitchFamily="2" charset="0"/>
              </a:rPr>
              <a:t>Bay County, FL Overview</a:t>
            </a:r>
            <a:endParaRPr lang="en-US" sz="1400" dirty="0">
              <a:solidFill>
                <a:schemeClr val="bg1"/>
              </a:solidFill>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E61E130A-4F02-821B-333F-17E97D295F76}"/>
              </a:ext>
            </a:extLst>
          </p:cNvPr>
          <p:cNvSpPr txBox="1"/>
          <p:nvPr/>
        </p:nvSpPr>
        <p:spPr>
          <a:xfrm>
            <a:off x="818781" y="1305341"/>
            <a:ext cx="5277219" cy="4247317"/>
          </a:xfrm>
          <a:prstGeom prst="rect">
            <a:avLst/>
          </a:prstGeom>
          <a:noFill/>
        </p:spPr>
        <p:txBody>
          <a:bodyPr wrap="square" rtlCol="0">
            <a:spAutoFit/>
          </a:bodyPr>
          <a:lstStyle/>
          <a:p>
            <a:pPr marL="342900" indent="-342900">
              <a:buFont typeface="Arial" panose="020B0604020202020204" pitchFamily="34" charset="0"/>
              <a:buChar char="•"/>
            </a:pPr>
            <a:r>
              <a:rPr lang="en-US" dirty="0"/>
              <a:t>MRO / Aviation &amp; Marine “cluster” recruitment </a:t>
            </a:r>
          </a:p>
          <a:p>
            <a:endParaRPr lang="en-US" dirty="0"/>
          </a:p>
          <a:p>
            <a:pPr marL="342900" indent="-342900">
              <a:buFont typeface="Arial" panose="020B0604020202020204" pitchFamily="34" charset="0"/>
              <a:buChar char="•"/>
            </a:pPr>
            <a:r>
              <a:rPr lang="en-US" dirty="0"/>
              <a:t>Create the “</a:t>
            </a:r>
            <a:r>
              <a:rPr lang="en-US" dirty="0" err="1"/>
              <a:t>InSPIRE</a:t>
            </a:r>
            <a:r>
              <a:rPr lang="en-US" dirty="0"/>
              <a:t>” Aviation Center of Excellence partnership FSU and Haney Technical College</a:t>
            </a:r>
          </a:p>
          <a:p>
            <a:endParaRPr lang="en-US" dirty="0"/>
          </a:p>
          <a:p>
            <a:pPr marL="342900" indent="-342900">
              <a:buFont typeface="Arial" panose="020B0604020202020204" pitchFamily="34" charset="0"/>
              <a:buChar char="•"/>
            </a:pPr>
            <a:r>
              <a:rPr lang="en-US" dirty="0"/>
              <a:t>Enhance export/import/distribution activities with the Yucatan of Mexico</a:t>
            </a:r>
          </a:p>
          <a:p>
            <a:endParaRPr lang="en-US" dirty="0"/>
          </a:p>
          <a:p>
            <a:pPr marL="342900" indent="-342900">
              <a:buFont typeface="Arial" panose="020B0604020202020204" pitchFamily="34" charset="0"/>
              <a:buChar char="•"/>
            </a:pPr>
            <a:r>
              <a:rPr lang="en-US" dirty="0"/>
              <a:t>Identification of potential future industrial parks</a:t>
            </a:r>
          </a:p>
          <a:p>
            <a:endParaRPr lang="en-US" dirty="0"/>
          </a:p>
          <a:p>
            <a:pPr marL="342900" indent="-342900">
              <a:buFont typeface="Arial" panose="020B0604020202020204" pitchFamily="34" charset="0"/>
              <a:buChar char="•"/>
            </a:pPr>
            <a:r>
              <a:rPr lang="en-US" dirty="0"/>
              <a:t>Continued implementation of “creative” ways to organically grow our workforce of the future</a:t>
            </a:r>
          </a:p>
          <a:p>
            <a:endParaRPr lang="en-US" dirty="0"/>
          </a:p>
          <a:p>
            <a:pPr marL="342900" indent="-342900">
              <a:buFont typeface="Arial" panose="020B0604020202020204" pitchFamily="34" charset="0"/>
              <a:buChar char="•"/>
            </a:pPr>
            <a:r>
              <a:rPr lang="en-US" dirty="0"/>
              <a:t>Continued development of strategies to recruit international and domestic companies</a:t>
            </a:r>
          </a:p>
        </p:txBody>
      </p:sp>
      <p:pic>
        <p:nvPicPr>
          <p:cNvPr id="12" name="Picture 11" descr="Chart&#10;&#10;Description automatically generated with medium confidence">
            <a:extLst>
              <a:ext uri="{FF2B5EF4-FFF2-40B4-BE49-F238E27FC236}">
                <a16:creationId xmlns:a16="http://schemas.microsoft.com/office/drawing/2014/main" id="{F2859D70-5F89-BBB9-18E1-88E5CE279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864" y="1232370"/>
            <a:ext cx="4888272" cy="4393257"/>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A2CD3429-3D05-E0BC-BA68-FE7DB02A7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0509" y="4859802"/>
            <a:ext cx="1385712" cy="1385712"/>
          </a:xfrm>
          <a:prstGeom prst="rect">
            <a:avLst/>
          </a:prstGeom>
        </p:spPr>
      </p:pic>
    </p:spTree>
    <p:extLst>
      <p:ext uri="{BB962C8B-B14F-4D97-AF65-F5344CB8AC3E}">
        <p14:creationId xmlns:p14="http://schemas.microsoft.com/office/powerpoint/2010/main" val="892364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7411" y="1839469"/>
            <a:ext cx="6571223" cy="4928418"/>
          </a:xfrm>
          <a:prstGeom prst="rect">
            <a:avLst/>
          </a:prstGeom>
          <a:ln>
            <a:noFill/>
          </a:ln>
          <a:effectLst>
            <a:outerShdw blurRad="190500" algn="tl" rotWithShape="0">
              <a:srgbClr val="000000">
                <a:alpha val="70000"/>
              </a:srgbClr>
            </a:outerShdw>
          </a:effectLst>
        </p:spPr>
      </p:pic>
      <p:pic>
        <p:nvPicPr>
          <p:cNvPr id="10"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365" y="2039112"/>
            <a:ext cx="5553682" cy="3702454"/>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D65110C5-3FB7-4D81-9872-6AFE63E9F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957483" cy="3233934"/>
          </a:xfrm>
          <a:prstGeom prst="rect">
            <a:avLst/>
          </a:prstGeom>
        </p:spPr>
      </p:pic>
      <p:pic>
        <p:nvPicPr>
          <p:cNvPr id="12" name="Picture 11">
            <a:extLst>
              <a:ext uri="{FF2B5EF4-FFF2-40B4-BE49-F238E27FC236}">
                <a16:creationId xmlns:a16="http://schemas.microsoft.com/office/drawing/2014/main" id="{98F81627-810B-4676-A5C3-AF93579E9A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7482" y="0"/>
            <a:ext cx="7234517" cy="2521657"/>
          </a:xfrm>
          <a:prstGeom prst="rect">
            <a:avLst/>
          </a:prstGeom>
        </p:spPr>
      </p:pic>
      <p:grpSp>
        <p:nvGrpSpPr>
          <p:cNvPr id="2" name="Group 1"/>
          <p:cNvGrpSpPr/>
          <p:nvPr/>
        </p:nvGrpSpPr>
        <p:grpSpPr>
          <a:xfrm>
            <a:off x="22365" y="5029200"/>
            <a:ext cx="12192000" cy="1828800"/>
            <a:chOff x="-1501635" y="5029200"/>
            <a:chExt cx="12192000" cy="1828800"/>
          </a:xfrm>
        </p:grpSpPr>
        <p:sp>
          <p:nvSpPr>
            <p:cNvPr id="7" name="Rectangle 6"/>
            <p:cNvSpPr/>
            <p:nvPr/>
          </p:nvSpPr>
          <p:spPr>
            <a:xfrm>
              <a:off x="-1501635" y="5029200"/>
              <a:ext cx="1219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330" y="5377160"/>
              <a:ext cx="2743200" cy="1106955"/>
            </a:xfrm>
            <a:prstGeom prst="rect">
              <a:avLst/>
            </a:prstGeom>
          </p:spPr>
        </p:pic>
        <p:sp>
          <p:nvSpPr>
            <p:cNvPr id="8" name="TextBox 7"/>
            <p:cNvSpPr txBox="1"/>
            <p:nvPr/>
          </p:nvSpPr>
          <p:spPr>
            <a:xfrm>
              <a:off x="4706470" y="5281238"/>
              <a:ext cx="5029200" cy="662361"/>
            </a:xfrm>
            <a:prstGeom prst="rect">
              <a:avLst/>
            </a:prstGeom>
            <a:noFill/>
          </p:spPr>
          <p:txBody>
            <a:bodyPr wrap="square" rtlCol="0">
              <a:spAutoFit/>
            </a:bodyPr>
            <a:lstStyle/>
            <a:p>
              <a:pPr algn="r">
                <a:lnSpc>
                  <a:spcPct val="125000"/>
                </a:lnSpc>
              </a:pPr>
              <a:r>
                <a:rPr lang="en-US" sz="3200" b="1" dirty="0">
                  <a:cs typeface="Poppins" panose="00000500000000000000" pitchFamily="2" charset="0"/>
                </a:rPr>
                <a:t>Work Hard – Play Harder!</a:t>
              </a:r>
            </a:p>
          </p:txBody>
        </p:sp>
      </p:grpSp>
      <p:sp>
        <p:nvSpPr>
          <p:cNvPr id="4" name="TextBox 3">
            <a:extLst>
              <a:ext uri="{FF2B5EF4-FFF2-40B4-BE49-F238E27FC236}">
                <a16:creationId xmlns:a16="http://schemas.microsoft.com/office/drawing/2014/main" id="{175A72EC-DC70-885F-CDFF-FA386024A747}"/>
              </a:ext>
            </a:extLst>
          </p:cNvPr>
          <p:cNvSpPr txBox="1"/>
          <p:nvPr/>
        </p:nvSpPr>
        <p:spPr>
          <a:xfrm>
            <a:off x="4997824" y="5760986"/>
            <a:ext cx="6261846" cy="987193"/>
          </a:xfrm>
          <a:prstGeom prst="rect">
            <a:avLst/>
          </a:prstGeom>
          <a:noFill/>
        </p:spPr>
        <p:txBody>
          <a:bodyPr wrap="square">
            <a:spAutoFit/>
          </a:bodyPr>
          <a:lstStyle/>
          <a:p>
            <a:pPr algn="r">
              <a:lnSpc>
                <a:spcPct val="125000"/>
              </a:lnSpc>
            </a:pPr>
            <a:r>
              <a:rPr lang="en-US" sz="2800" dirty="0">
                <a:solidFill>
                  <a:prstClr val="black"/>
                </a:solidFill>
                <a:cs typeface="Poppins" panose="00000500000000000000" pitchFamily="2" charset="0"/>
              </a:rPr>
              <a:t>CPAR Commercial</a:t>
            </a:r>
          </a:p>
          <a:p>
            <a:pPr algn="r">
              <a:lnSpc>
                <a:spcPct val="125000"/>
              </a:lnSpc>
            </a:pPr>
            <a:r>
              <a:rPr lang="en-US" sz="2000" dirty="0">
                <a:solidFill>
                  <a:prstClr val="black"/>
                </a:solidFill>
                <a:cs typeface="Poppins" panose="00000500000000000000" pitchFamily="2" charset="0"/>
              </a:rPr>
              <a:t>January 27</a:t>
            </a:r>
            <a:r>
              <a:rPr lang="en-US" sz="2000" baseline="30000" dirty="0">
                <a:solidFill>
                  <a:prstClr val="black"/>
                </a:solidFill>
                <a:cs typeface="Poppins" panose="00000500000000000000" pitchFamily="2" charset="0"/>
              </a:rPr>
              <a:t>th</a:t>
            </a:r>
            <a:r>
              <a:rPr lang="en-US" sz="2000" dirty="0">
                <a:solidFill>
                  <a:prstClr val="black"/>
                </a:solidFill>
                <a:cs typeface="Poppins" panose="00000500000000000000" pitchFamily="2" charset="0"/>
              </a:rPr>
              <a:t>, 2026</a:t>
            </a:r>
          </a:p>
        </p:txBody>
      </p:sp>
    </p:spTree>
    <p:extLst>
      <p:ext uri="{BB962C8B-B14F-4D97-AF65-F5344CB8AC3E}">
        <p14:creationId xmlns:p14="http://schemas.microsoft.com/office/powerpoint/2010/main" val="255143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F2DE4-EE6D-BC10-CFBB-F6CA6E7EDD6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B043002-EBFA-68CB-BCAD-15A110D2F613}"/>
              </a:ext>
            </a:extLst>
          </p:cNvPr>
          <p:cNvPicPr>
            <a:picLocks noChangeAspect="1"/>
          </p:cNvPicPr>
          <p:nvPr/>
        </p:nvPicPr>
        <p:blipFill>
          <a:blip r:embed="rId2"/>
          <a:stretch>
            <a:fillRect/>
          </a:stretch>
        </p:blipFill>
        <p:spPr>
          <a:xfrm>
            <a:off x="0" y="-24818"/>
            <a:ext cx="12192000" cy="6882818"/>
          </a:xfrm>
          <a:prstGeom prst="rect">
            <a:avLst/>
          </a:prstGeom>
        </p:spPr>
      </p:pic>
      <p:sp>
        <p:nvSpPr>
          <p:cNvPr id="6" name="Subtitle 2">
            <a:extLst>
              <a:ext uri="{FF2B5EF4-FFF2-40B4-BE49-F238E27FC236}">
                <a16:creationId xmlns:a16="http://schemas.microsoft.com/office/drawing/2014/main" id="{5F13FEE2-2A66-6629-03DD-65A1CF81D6DD}"/>
              </a:ext>
            </a:extLst>
          </p:cNvPr>
          <p:cNvSpPr txBox="1">
            <a:spLocks/>
          </p:cNvSpPr>
          <p:nvPr/>
        </p:nvSpPr>
        <p:spPr>
          <a:xfrm>
            <a:off x="1307309" y="4384638"/>
            <a:ext cx="4116200" cy="1623982"/>
          </a:xfrm>
          <a:prstGeom prst="rect">
            <a:avLst/>
          </a:prstGeom>
        </p:spPr>
        <p:txBody>
          <a:bodyPr vert="horz" lIns="91440" tIns="45721" rIns="91440" bIns="45721"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sz="4600" b="1" i="0" u="none" strike="noStrike" kern="1200" cap="none" spc="0" normalizeH="0" baseline="0" noProof="0" dirty="0">
                <a:ln>
                  <a:noFill/>
                </a:ln>
                <a:solidFill>
                  <a:srgbClr val="003399">
                    <a:lumMod val="75000"/>
                  </a:srgbClr>
                </a:solidFill>
                <a:effectLst/>
                <a:uLnTx/>
                <a:uFillTx/>
                <a:latin typeface="Century Schoolbook" panose="02040604050505020304" pitchFamily="18" charset="0"/>
                <a:ea typeface="+mn-ea"/>
                <a:cs typeface="+mn-cs"/>
              </a:rPr>
              <a:t>Kurt Fadden</a:t>
            </a:r>
          </a:p>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sz="4000" b="0" i="0" u="none" strike="noStrike" kern="1200" cap="none" spc="0" normalizeH="0" baseline="0" noProof="0" dirty="0">
                <a:ln>
                  <a:noFill/>
                </a:ln>
                <a:solidFill>
                  <a:srgbClr val="FFFFFF">
                    <a:lumMod val="50000"/>
                  </a:srgbClr>
                </a:solidFill>
                <a:effectLst/>
                <a:uLnTx/>
                <a:uFillTx/>
                <a:latin typeface="Century Schoolbook" panose="02040604050505020304" pitchFamily="18" charset="0"/>
                <a:ea typeface="+mn-ea"/>
                <a:cs typeface="+mn-cs"/>
              </a:rPr>
              <a:t>2026 </a:t>
            </a:r>
            <a:r>
              <a:rPr lang="en-US" sz="4000" dirty="0">
                <a:solidFill>
                  <a:srgbClr val="FFFFFF">
                    <a:lumMod val="50000"/>
                  </a:srgbClr>
                </a:solidFill>
                <a:latin typeface="Century Schoolbook" panose="02040604050505020304" pitchFamily="18" charset="0"/>
              </a:rPr>
              <a:t>Commercial</a:t>
            </a:r>
          </a:p>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sz="4000" b="0" i="0" u="none" strike="noStrike" kern="1200" cap="none" spc="0" normalizeH="0" baseline="0" noProof="0" dirty="0">
                <a:ln>
                  <a:noFill/>
                </a:ln>
                <a:solidFill>
                  <a:srgbClr val="FFFFFF">
                    <a:lumMod val="50000"/>
                  </a:srgbClr>
                </a:solidFill>
                <a:effectLst/>
                <a:uLnTx/>
                <a:uFillTx/>
                <a:latin typeface="Century Schoolbook" panose="02040604050505020304" pitchFamily="18" charset="0"/>
                <a:ea typeface="+mn-ea"/>
                <a:cs typeface="+mn-cs"/>
              </a:rPr>
              <a:t>Committee Chair</a:t>
            </a:r>
          </a:p>
        </p:txBody>
      </p:sp>
      <p:pic>
        <p:nvPicPr>
          <p:cNvPr id="3" name="Picture 2">
            <a:extLst>
              <a:ext uri="{FF2B5EF4-FFF2-40B4-BE49-F238E27FC236}">
                <a16:creationId xmlns:a16="http://schemas.microsoft.com/office/drawing/2014/main" id="{1D639B1D-B759-E3A1-A67F-B07080DA58A2}"/>
              </a:ext>
            </a:extLst>
          </p:cNvPr>
          <p:cNvPicPr>
            <a:picLocks noChangeAspect="1"/>
          </p:cNvPicPr>
          <p:nvPr/>
        </p:nvPicPr>
        <p:blipFill>
          <a:blip r:embed="rId3">
            <a:extLst>
              <a:ext uri="{28A0092B-C50C-407E-A947-70E740481C1C}">
                <a14:useLocalDpi xmlns:a14="http://schemas.microsoft.com/office/drawing/2010/main" val="0"/>
              </a:ext>
            </a:extLst>
          </a:blip>
          <a:srcRect l="32760" t="6071" r="32039" b="38476"/>
          <a:stretch/>
        </p:blipFill>
        <p:spPr>
          <a:xfrm>
            <a:off x="6178295" y="478561"/>
            <a:ext cx="3432049" cy="5279902"/>
          </a:xfrm>
          <a:prstGeom prst="round2DiagRect">
            <a:avLst>
              <a:gd name="adj1" fmla="val 16667"/>
              <a:gd name="adj2" fmla="val 0"/>
            </a:avLst>
          </a:prstGeom>
          <a:ln w="88900" cap="sq">
            <a:solidFill>
              <a:srgbClr val="00206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08308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41063-FDFC-41A8-65DB-C3ADA759FC8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A1D81C9-8756-AB88-8102-C3CF054E81CD}"/>
              </a:ext>
            </a:extLst>
          </p:cNvPr>
          <p:cNvPicPr>
            <a:picLocks noChangeAspect="1"/>
          </p:cNvPicPr>
          <p:nvPr/>
        </p:nvPicPr>
        <p:blipFill>
          <a:blip r:embed="rId2"/>
          <a:stretch>
            <a:fillRect/>
          </a:stretch>
        </p:blipFill>
        <p:spPr>
          <a:xfrm>
            <a:off x="0" y="-24818"/>
            <a:ext cx="12192000" cy="6882818"/>
          </a:xfrm>
          <a:prstGeom prst="rect">
            <a:avLst/>
          </a:prstGeom>
        </p:spPr>
      </p:pic>
      <p:pic>
        <p:nvPicPr>
          <p:cNvPr id="5" name="Picture 4">
            <a:extLst>
              <a:ext uri="{FF2B5EF4-FFF2-40B4-BE49-F238E27FC236}">
                <a16:creationId xmlns:a16="http://schemas.microsoft.com/office/drawing/2014/main" id="{CFC9AE32-EEAF-73ED-5DA7-C03277492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069" y="0"/>
            <a:ext cx="5299862" cy="6858000"/>
          </a:xfrm>
          <a:prstGeom prst="rect">
            <a:avLst/>
          </a:prstGeom>
        </p:spPr>
      </p:pic>
      <p:pic>
        <p:nvPicPr>
          <p:cNvPr id="4" name="Picture 3">
            <a:extLst>
              <a:ext uri="{FF2B5EF4-FFF2-40B4-BE49-F238E27FC236}">
                <a16:creationId xmlns:a16="http://schemas.microsoft.com/office/drawing/2014/main" id="{9BE42CB3-A118-9B55-3C6A-CAAB8F840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5041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1A9356-08C6-E598-3048-89738A25446E}"/>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81655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BDFC4-14F9-ECEE-B2D3-08EC6CCFAA7F}"/>
              </a:ext>
            </a:extLst>
          </p:cNvPr>
          <p:cNvPicPr>
            <a:picLocks noChangeAspect="1"/>
          </p:cNvPicPr>
          <p:nvPr/>
        </p:nvPicPr>
        <p:blipFill rotWithShape="1">
          <a:blip r:embed="rId2">
            <a:extLst>
              <a:ext uri="{28A0092B-C50C-407E-A947-70E740481C1C}">
                <a14:useLocalDpi xmlns:a14="http://schemas.microsoft.com/office/drawing/2010/main" val="0"/>
              </a:ext>
            </a:extLst>
          </a:blip>
          <a:srcRect b="28008"/>
          <a:stretch/>
        </p:blipFill>
        <p:spPr>
          <a:xfrm>
            <a:off x="218287" y="-489638"/>
            <a:ext cx="11755425" cy="5748943"/>
          </a:xfrm>
          <a:prstGeom prst="rect">
            <a:avLst/>
          </a:prstGeom>
        </p:spPr>
      </p:pic>
    </p:spTree>
    <p:extLst>
      <p:ext uri="{BB962C8B-B14F-4D97-AF65-F5344CB8AC3E}">
        <p14:creationId xmlns:p14="http://schemas.microsoft.com/office/powerpoint/2010/main" val="279544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C8616-4C8E-F49B-87DC-3BFAB4C43DA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350575E-1DF0-3885-2148-0F93422A01D3}"/>
              </a:ext>
            </a:extLst>
          </p:cNvPr>
          <p:cNvPicPr>
            <a:picLocks noChangeAspect="1"/>
          </p:cNvPicPr>
          <p:nvPr/>
        </p:nvPicPr>
        <p:blipFill>
          <a:blip r:embed="rId2"/>
          <a:stretch>
            <a:fillRect/>
          </a:stretch>
        </p:blipFill>
        <p:spPr>
          <a:xfrm>
            <a:off x="0" y="-24818"/>
            <a:ext cx="12192000" cy="6882818"/>
          </a:xfrm>
          <a:prstGeom prst="rect">
            <a:avLst/>
          </a:prstGeom>
        </p:spPr>
      </p:pic>
      <p:pic>
        <p:nvPicPr>
          <p:cNvPr id="5" name="Picture 4">
            <a:extLst>
              <a:ext uri="{FF2B5EF4-FFF2-40B4-BE49-F238E27FC236}">
                <a16:creationId xmlns:a16="http://schemas.microsoft.com/office/drawing/2014/main" id="{0D957454-8F16-E55C-CDA6-0D3CD0A95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069" y="0"/>
            <a:ext cx="5299862" cy="6858000"/>
          </a:xfrm>
          <a:prstGeom prst="rect">
            <a:avLst/>
          </a:prstGeom>
        </p:spPr>
      </p:pic>
    </p:spTree>
    <p:extLst>
      <p:ext uri="{BB962C8B-B14F-4D97-AF65-F5344CB8AC3E}">
        <p14:creationId xmlns:p14="http://schemas.microsoft.com/office/powerpoint/2010/main" val="513020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9DB5F-EFAA-1E1F-81CC-3DEA0DA384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90CF383-E954-2142-2578-6E8D09422C46}"/>
              </a:ext>
            </a:extLst>
          </p:cNvPr>
          <p:cNvPicPr>
            <a:picLocks noChangeAspect="1"/>
          </p:cNvPicPr>
          <p:nvPr/>
        </p:nvPicPr>
        <p:blipFill>
          <a:blip r:embed="rId2"/>
          <a:stretch>
            <a:fillRect/>
          </a:stretch>
        </p:blipFill>
        <p:spPr>
          <a:xfrm>
            <a:off x="0" y="-24818"/>
            <a:ext cx="12192000" cy="6882818"/>
          </a:xfrm>
          <a:prstGeom prst="rect">
            <a:avLst/>
          </a:prstGeom>
        </p:spPr>
      </p:pic>
      <p:pic>
        <p:nvPicPr>
          <p:cNvPr id="5" name="Picture 4">
            <a:extLst>
              <a:ext uri="{FF2B5EF4-FFF2-40B4-BE49-F238E27FC236}">
                <a16:creationId xmlns:a16="http://schemas.microsoft.com/office/drawing/2014/main" id="{056D7778-1230-64F2-D72E-B8014E52D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322" y="-460739"/>
            <a:ext cx="6012653" cy="7779477"/>
          </a:xfrm>
          <a:prstGeom prst="rect">
            <a:avLst/>
          </a:prstGeom>
        </p:spPr>
      </p:pic>
    </p:spTree>
    <p:extLst>
      <p:ext uri="{BB962C8B-B14F-4D97-AF65-F5344CB8AC3E}">
        <p14:creationId xmlns:p14="http://schemas.microsoft.com/office/powerpoint/2010/main" val="2986948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4F8C1-76B8-BE2C-932E-5D87DF053C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53B7369-C8B4-F5A2-E305-67F5F68B8B09}"/>
              </a:ext>
            </a:extLst>
          </p:cNvPr>
          <p:cNvPicPr>
            <a:picLocks noChangeAspect="1"/>
          </p:cNvPicPr>
          <p:nvPr/>
        </p:nvPicPr>
        <p:blipFill>
          <a:blip r:embed="rId2"/>
          <a:stretch>
            <a:fillRect/>
          </a:stretch>
        </p:blipFill>
        <p:spPr>
          <a:xfrm>
            <a:off x="0" y="-24818"/>
            <a:ext cx="12192000" cy="6882818"/>
          </a:xfrm>
          <a:prstGeom prst="rect">
            <a:avLst/>
          </a:prstGeom>
        </p:spPr>
      </p:pic>
      <p:sp>
        <p:nvSpPr>
          <p:cNvPr id="6" name="Subtitle 2">
            <a:extLst>
              <a:ext uri="{FF2B5EF4-FFF2-40B4-BE49-F238E27FC236}">
                <a16:creationId xmlns:a16="http://schemas.microsoft.com/office/drawing/2014/main" id="{F5ABB9C3-9362-3CB1-532E-66FFAF96CFBA}"/>
              </a:ext>
            </a:extLst>
          </p:cNvPr>
          <p:cNvSpPr txBox="1">
            <a:spLocks/>
          </p:cNvSpPr>
          <p:nvPr/>
        </p:nvSpPr>
        <p:spPr>
          <a:xfrm>
            <a:off x="1307309" y="4384638"/>
            <a:ext cx="4116200" cy="1623982"/>
          </a:xfrm>
          <a:prstGeom prst="rect">
            <a:avLst/>
          </a:prstGeom>
        </p:spPr>
        <p:txBody>
          <a:bodyPr vert="horz" lIns="91440" tIns="45721" rIns="91440" bIns="45721"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sz="4600" b="1" i="0" u="none" strike="noStrike" kern="1200" cap="none" spc="0" normalizeH="0" baseline="0" noProof="0" dirty="0">
                <a:ln>
                  <a:noFill/>
                </a:ln>
                <a:solidFill>
                  <a:srgbClr val="003399">
                    <a:lumMod val="75000"/>
                  </a:srgbClr>
                </a:solidFill>
                <a:effectLst/>
                <a:uLnTx/>
                <a:uFillTx/>
                <a:latin typeface="Century Schoolbook" panose="02040604050505020304" pitchFamily="18" charset="0"/>
                <a:ea typeface="+mn-ea"/>
                <a:cs typeface="+mn-cs"/>
              </a:rPr>
              <a:t>Kurt Fadden</a:t>
            </a:r>
          </a:p>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sz="4000" b="0" i="0" u="none" strike="noStrike" kern="1200" cap="none" spc="0" normalizeH="0" baseline="0" noProof="0" dirty="0">
                <a:ln>
                  <a:noFill/>
                </a:ln>
                <a:solidFill>
                  <a:srgbClr val="FFFFFF">
                    <a:lumMod val="50000"/>
                  </a:srgbClr>
                </a:solidFill>
                <a:effectLst/>
                <a:uLnTx/>
                <a:uFillTx/>
                <a:latin typeface="Century Schoolbook" panose="02040604050505020304" pitchFamily="18" charset="0"/>
                <a:ea typeface="+mn-ea"/>
                <a:cs typeface="+mn-cs"/>
              </a:rPr>
              <a:t>2026 </a:t>
            </a:r>
            <a:r>
              <a:rPr lang="en-US" sz="4000" dirty="0">
                <a:solidFill>
                  <a:srgbClr val="FFFFFF">
                    <a:lumMod val="50000"/>
                  </a:srgbClr>
                </a:solidFill>
                <a:latin typeface="Century Schoolbook" panose="02040604050505020304" pitchFamily="18" charset="0"/>
              </a:rPr>
              <a:t>Commercial</a:t>
            </a:r>
          </a:p>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sz="4000" b="0" i="0" u="none" strike="noStrike" kern="1200" cap="none" spc="0" normalizeH="0" baseline="0" noProof="0" dirty="0">
                <a:ln>
                  <a:noFill/>
                </a:ln>
                <a:solidFill>
                  <a:srgbClr val="FFFFFF">
                    <a:lumMod val="50000"/>
                  </a:srgbClr>
                </a:solidFill>
                <a:effectLst/>
                <a:uLnTx/>
                <a:uFillTx/>
                <a:latin typeface="Century Schoolbook" panose="02040604050505020304" pitchFamily="18" charset="0"/>
                <a:ea typeface="+mn-ea"/>
                <a:cs typeface="+mn-cs"/>
              </a:rPr>
              <a:t>Committee Chair</a:t>
            </a:r>
          </a:p>
        </p:txBody>
      </p:sp>
      <p:pic>
        <p:nvPicPr>
          <p:cNvPr id="3" name="Picture 2">
            <a:extLst>
              <a:ext uri="{FF2B5EF4-FFF2-40B4-BE49-F238E27FC236}">
                <a16:creationId xmlns:a16="http://schemas.microsoft.com/office/drawing/2014/main" id="{4C30C4FC-5247-5BB2-1DD3-5890E2ECF114}"/>
              </a:ext>
            </a:extLst>
          </p:cNvPr>
          <p:cNvPicPr>
            <a:picLocks noChangeAspect="1"/>
          </p:cNvPicPr>
          <p:nvPr/>
        </p:nvPicPr>
        <p:blipFill>
          <a:blip r:embed="rId3">
            <a:extLst>
              <a:ext uri="{28A0092B-C50C-407E-A947-70E740481C1C}">
                <a14:useLocalDpi xmlns:a14="http://schemas.microsoft.com/office/drawing/2010/main" val="0"/>
              </a:ext>
            </a:extLst>
          </a:blip>
          <a:srcRect l="32760" t="6071" r="32039" b="38476"/>
          <a:stretch/>
        </p:blipFill>
        <p:spPr>
          <a:xfrm>
            <a:off x="5831786" y="478561"/>
            <a:ext cx="3432049" cy="5279902"/>
          </a:xfrm>
          <a:prstGeom prst="round2DiagRect">
            <a:avLst>
              <a:gd name="adj1" fmla="val 16667"/>
              <a:gd name="adj2" fmla="val 0"/>
            </a:avLst>
          </a:prstGeom>
          <a:ln w="88900" cap="sq">
            <a:solidFill>
              <a:srgbClr val="00206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28746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0E2D24-1ABA-A611-2962-F10BB000C461}"/>
              </a:ext>
            </a:extLst>
          </p:cNvPr>
          <p:cNvPicPr>
            <a:picLocks noChangeAspect="1"/>
          </p:cNvPicPr>
          <p:nvPr/>
        </p:nvPicPr>
        <p:blipFill>
          <a:blip r:embed="rId2"/>
          <a:stretch>
            <a:fillRect/>
          </a:stretch>
        </p:blipFill>
        <p:spPr>
          <a:xfrm>
            <a:off x="0" y="-24818"/>
            <a:ext cx="12192000" cy="6882818"/>
          </a:xfrm>
          <a:prstGeom prst="rect">
            <a:avLst/>
          </a:prstGeom>
        </p:spPr>
      </p:pic>
      <p:sp>
        <p:nvSpPr>
          <p:cNvPr id="6" name="Subtitle 2">
            <a:extLst>
              <a:ext uri="{FF2B5EF4-FFF2-40B4-BE49-F238E27FC236}">
                <a16:creationId xmlns:a16="http://schemas.microsoft.com/office/drawing/2014/main" id="{8F12F8DA-3EE5-4CE3-BAA3-20549645A28B}"/>
              </a:ext>
            </a:extLst>
          </p:cNvPr>
          <p:cNvSpPr txBox="1">
            <a:spLocks/>
          </p:cNvSpPr>
          <p:nvPr/>
        </p:nvSpPr>
        <p:spPr>
          <a:xfrm>
            <a:off x="741297" y="5793936"/>
            <a:ext cx="3953175" cy="1188720"/>
          </a:xfrm>
          <a:prstGeom prst="rect">
            <a:avLst/>
          </a:prstGeom>
        </p:spPr>
        <p:txBody>
          <a:bodyPr vert="horz" lIns="91440" tIns="45721" rIns="91440" bIns="45721"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lang="en-US" sz="2000" b="1" dirty="0">
                <a:solidFill>
                  <a:srgbClr val="003399">
                    <a:lumMod val="75000"/>
                  </a:srgbClr>
                </a:solidFill>
                <a:latin typeface="Century Schoolbook" panose="02040604050505020304" pitchFamily="18" charset="0"/>
              </a:rPr>
              <a:t>Kurt Fadden</a:t>
            </a:r>
            <a:endParaRPr kumimoji="0" lang="en-US" sz="2000" b="1" i="0" u="none" strike="noStrike" kern="1200" cap="none" spc="0" normalizeH="0" baseline="0" noProof="0" dirty="0">
              <a:ln>
                <a:noFill/>
              </a:ln>
              <a:solidFill>
                <a:srgbClr val="003399">
                  <a:lumMod val="75000"/>
                </a:srgbClr>
              </a:solidFill>
              <a:effectLst/>
              <a:uLnTx/>
              <a:uFillTx/>
              <a:latin typeface="Century Schoolbook" panose="02040604050505020304" pitchFamily="18" charset="0"/>
              <a:ea typeface="+mn-ea"/>
              <a:cs typeface="+mn-cs"/>
            </a:endParaRPr>
          </a:p>
          <a:p>
            <a:pPr marL="0" marR="0" lvl="0" indent="0" algn="ct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b="0" i="0" u="none" strike="noStrike" kern="1200" cap="none" spc="0" normalizeH="0" baseline="0" noProof="0" dirty="0">
                <a:ln>
                  <a:noFill/>
                </a:ln>
                <a:solidFill>
                  <a:srgbClr val="FFFFFF">
                    <a:lumMod val="50000"/>
                  </a:srgbClr>
                </a:solidFill>
                <a:effectLst/>
                <a:uLnTx/>
                <a:uFillTx/>
                <a:latin typeface="Century Schoolbook" panose="02040604050505020304" pitchFamily="18" charset="0"/>
                <a:ea typeface="+mn-ea"/>
                <a:cs typeface="+mn-cs"/>
              </a:rPr>
              <a:t>2026 </a:t>
            </a:r>
            <a:r>
              <a:rPr lang="en-US" dirty="0">
                <a:solidFill>
                  <a:srgbClr val="FFFFFF">
                    <a:lumMod val="50000"/>
                  </a:srgbClr>
                </a:solidFill>
                <a:latin typeface="Century Schoolbook" panose="02040604050505020304" pitchFamily="18" charset="0"/>
              </a:rPr>
              <a:t>Commercial </a:t>
            </a:r>
            <a:r>
              <a:rPr kumimoji="0" lang="en-US" b="0" i="0" u="none" strike="noStrike" kern="1200" cap="none" spc="0" normalizeH="0" baseline="0" noProof="0" dirty="0">
                <a:ln>
                  <a:noFill/>
                </a:ln>
                <a:solidFill>
                  <a:srgbClr val="FFFFFF">
                    <a:lumMod val="50000"/>
                  </a:srgbClr>
                </a:solidFill>
                <a:effectLst/>
                <a:uLnTx/>
                <a:uFillTx/>
                <a:latin typeface="Century Schoolbook" panose="02040604050505020304" pitchFamily="18" charset="0"/>
                <a:ea typeface="+mn-ea"/>
                <a:cs typeface="+mn-cs"/>
              </a:rPr>
              <a:t>Committee Chair</a:t>
            </a:r>
          </a:p>
        </p:txBody>
      </p:sp>
      <p:pic>
        <p:nvPicPr>
          <p:cNvPr id="8" name="Picture 7">
            <a:extLst>
              <a:ext uri="{FF2B5EF4-FFF2-40B4-BE49-F238E27FC236}">
                <a16:creationId xmlns:a16="http://schemas.microsoft.com/office/drawing/2014/main" id="{4A37B9A4-6B95-B378-C74F-0210F8C72F4A}"/>
              </a:ext>
            </a:extLst>
          </p:cNvPr>
          <p:cNvPicPr>
            <a:picLocks noChangeAspect="1"/>
          </p:cNvPicPr>
          <p:nvPr/>
        </p:nvPicPr>
        <p:blipFill>
          <a:blip r:embed="rId3">
            <a:extLst>
              <a:ext uri="{28A0092B-C50C-407E-A947-70E740481C1C}">
                <a14:useLocalDpi xmlns:a14="http://schemas.microsoft.com/office/drawing/2010/main" val="0"/>
              </a:ext>
            </a:extLst>
          </a:blip>
          <a:srcRect l="17883" r="17883"/>
          <a:stretch/>
        </p:blipFill>
        <p:spPr>
          <a:xfrm>
            <a:off x="5999397" y="478561"/>
            <a:ext cx="3314362" cy="5159746"/>
          </a:xfrm>
          <a:prstGeom prst="round2DiagRect">
            <a:avLst>
              <a:gd name="adj1" fmla="val 16667"/>
              <a:gd name="adj2" fmla="val 0"/>
            </a:avLst>
          </a:prstGeom>
          <a:ln w="88900" cap="sq">
            <a:solidFill>
              <a:srgbClr val="002060"/>
            </a:solidFill>
            <a:miter lim="800000"/>
          </a:ln>
          <a:effectLst>
            <a:outerShdw blurRad="254000" algn="tl" rotWithShape="0">
              <a:srgbClr val="000000">
                <a:alpha val="43000"/>
              </a:srgbClr>
            </a:outerShdw>
          </a:effectLst>
        </p:spPr>
      </p:pic>
      <p:sp>
        <p:nvSpPr>
          <p:cNvPr id="3" name="Subtitle 2">
            <a:extLst>
              <a:ext uri="{FF2B5EF4-FFF2-40B4-BE49-F238E27FC236}">
                <a16:creationId xmlns:a16="http://schemas.microsoft.com/office/drawing/2014/main" id="{A208CC02-2A8E-E398-F07E-D054EB6A9F40}"/>
              </a:ext>
            </a:extLst>
          </p:cNvPr>
          <p:cNvSpPr txBox="1">
            <a:spLocks/>
          </p:cNvSpPr>
          <p:nvPr/>
        </p:nvSpPr>
        <p:spPr>
          <a:xfrm>
            <a:off x="4823853" y="5813826"/>
            <a:ext cx="5347354" cy="1623982"/>
          </a:xfrm>
          <a:prstGeom prst="rect">
            <a:avLst/>
          </a:prstGeom>
        </p:spPr>
        <p:txBody>
          <a:bodyPr vert="horz" lIns="91440" tIns="45721" rIns="91440" bIns="45721"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lang="en-US" b="1" dirty="0">
                <a:solidFill>
                  <a:srgbClr val="003399">
                    <a:lumMod val="75000"/>
                  </a:srgbClr>
                </a:solidFill>
                <a:latin typeface="Century Schoolbook" panose="02040604050505020304" pitchFamily="18" charset="0"/>
              </a:rPr>
              <a:t>Chris Clubbs</a:t>
            </a:r>
          </a:p>
          <a:p>
            <a:pPr marL="0" marR="0" lvl="0" indent="0" algn="ct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b="0" i="0" u="none" strike="noStrike" kern="1200" cap="none" spc="0" normalizeH="0" baseline="0" noProof="0" dirty="0">
                <a:ln>
                  <a:noFill/>
                </a:ln>
                <a:solidFill>
                  <a:srgbClr val="FFFFFF">
                    <a:lumMod val="50000"/>
                  </a:srgbClr>
                </a:solidFill>
                <a:effectLst/>
                <a:uLnTx/>
                <a:uFillTx/>
                <a:latin typeface="Century Schoolbook" panose="02040604050505020304" pitchFamily="18" charset="0"/>
                <a:ea typeface="+mn-ea"/>
                <a:cs typeface="+mn-cs"/>
              </a:rPr>
              <a:t>Committee Vice-Chair</a:t>
            </a:r>
          </a:p>
        </p:txBody>
      </p:sp>
      <p:pic>
        <p:nvPicPr>
          <p:cNvPr id="4" name="Picture 3">
            <a:extLst>
              <a:ext uri="{FF2B5EF4-FFF2-40B4-BE49-F238E27FC236}">
                <a16:creationId xmlns:a16="http://schemas.microsoft.com/office/drawing/2014/main" id="{C2CB574A-89DA-81DE-00B5-32E0385BAA78}"/>
              </a:ext>
            </a:extLst>
          </p:cNvPr>
          <p:cNvPicPr>
            <a:picLocks noChangeAspect="1"/>
          </p:cNvPicPr>
          <p:nvPr/>
        </p:nvPicPr>
        <p:blipFill>
          <a:blip r:embed="rId4">
            <a:extLst>
              <a:ext uri="{28A0092B-C50C-407E-A947-70E740481C1C}">
                <a14:useLocalDpi xmlns:a14="http://schemas.microsoft.com/office/drawing/2010/main" val="0"/>
              </a:ext>
            </a:extLst>
          </a:blip>
          <a:srcRect l="32760" t="6071" r="32039" b="38476"/>
          <a:stretch/>
        </p:blipFill>
        <p:spPr>
          <a:xfrm>
            <a:off x="1103375" y="478561"/>
            <a:ext cx="3432049" cy="5279902"/>
          </a:xfrm>
          <a:prstGeom prst="round2DiagRect">
            <a:avLst>
              <a:gd name="adj1" fmla="val 16667"/>
              <a:gd name="adj2" fmla="val 0"/>
            </a:avLst>
          </a:prstGeom>
          <a:ln w="88900" cap="sq">
            <a:solidFill>
              <a:srgbClr val="00206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652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42513E-0247-0922-B73E-B80120715E0C}"/>
              </a:ext>
            </a:extLst>
          </p:cNvPr>
          <p:cNvPicPr>
            <a:picLocks noChangeAspect="1"/>
          </p:cNvPicPr>
          <p:nvPr/>
        </p:nvPicPr>
        <p:blipFill>
          <a:blip r:embed="rId2"/>
          <a:stretch>
            <a:fillRect/>
          </a:stretch>
        </p:blipFill>
        <p:spPr>
          <a:xfrm>
            <a:off x="0" y="-24818"/>
            <a:ext cx="12192000" cy="6882818"/>
          </a:xfrm>
          <a:prstGeom prst="rect">
            <a:avLst/>
          </a:prstGeom>
        </p:spPr>
      </p:pic>
      <p:sp>
        <p:nvSpPr>
          <p:cNvPr id="2" name="Title 1">
            <a:extLst>
              <a:ext uri="{FF2B5EF4-FFF2-40B4-BE49-F238E27FC236}">
                <a16:creationId xmlns:a16="http://schemas.microsoft.com/office/drawing/2014/main" id="{70305B92-0916-8CA6-70A0-4EE1EC5E5E36}"/>
              </a:ext>
            </a:extLst>
          </p:cNvPr>
          <p:cNvSpPr txBox="1">
            <a:spLocks/>
          </p:cNvSpPr>
          <p:nvPr/>
        </p:nvSpPr>
        <p:spPr>
          <a:xfrm>
            <a:off x="73573" y="736600"/>
            <a:ext cx="10279117" cy="1202021"/>
          </a:xfrm>
          <a:prstGeom prst="rect">
            <a:avLst/>
          </a:prstGeom>
        </p:spPr>
        <p:txBody>
          <a:bodyPr vert="horz" lIns="91440" tIns="45721" rIns="91440" bIns="45721"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a:ln>
                  <a:noFill/>
                </a:ln>
                <a:solidFill>
                  <a:srgbClr val="03B1A0"/>
                </a:solidFill>
                <a:effectLst/>
                <a:uLnTx/>
                <a:uFillTx/>
                <a:latin typeface="Century Schoolbook" panose="02040604050505020304" pitchFamily="18" charset="0"/>
                <a:ea typeface="+mj-ea"/>
                <a:cs typeface="+mj-cs"/>
              </a:rPr>
              <a:t>Thank you to our Sponsor!</a:t>
            </a:r>
          </a:p>
        </p:txBody>
      </p:sp>
      <p:pic>
        <p:nvPicPr>
          <p:cNvPr id="5" name="Picture 4">
            <a:extLst>
              <a:ext uri="{FF2B5EF4-FFF2-40B4-BE49-F238E27FC236}">
                <a16:creationId xmlns:a16="http://schemas.microsoft.com/office/drawing/2014/main" id="{95B0542F-6C65-1833-CB99-1C8C41E1C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020" y="2300457"/>
            <a:ext cx="9121077" cy="2618923"/>
          </a:xfrm>
          <a:prstGeom prst="rect">
            <a:avLst/>
          </a:prstGeom>
        </p:spPr>
      </p:pic>
    </p:spTree>
    <p:extLst>
      <p:ext uri="{BB962C8B-B14F-4D97-AF65-F5344CB8AC3E}">
        <p14:creationId xmlns:p14="http://schemas.microsoft.com/office/powerpoint/2010/main" val="4144579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2AC14-DFF9-B52B-B47D-DF464DF43AC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A9A5761-6A20-2C3B-43F6-C483229726E8}"/>
              </a:ext>
            </a:extLst>
          </p:cNvPr>
          <p:cNvPicPr>
            <a:picLocks noChangeAspect="1"/>
          </p:cNvPicPr>
          <p:nvPr/>
        </p:nvPicPr>
        <p:blipFill>
          <a:blip r:embed="rId2"/>
          <a:stretch>
            <a:fillRect/>
          </a:stretch>
        </p:blipFill>
        <p:spPr>
          <a:xfrm>
            <a:off x="0" y="-24818"/>
            <a:ext cx="12192000" cy="6882818"/>
          </a:xfrm>
          <a:prstGeom prst="rect">
            <a:avLst/>
          </a:prstGeom>
        </p:spPr>
      </p:pic>
      <p:sp>
        <p:nvSpPr>
          <p:cNvPr id="6" name="Subtitle 2">
            <a:extLst>
              <a:ext uri="{FF2B5EF4-FFF2-40B4-BE49-F238E27FC236}">
                <a16:creationId xmlns:a16="http://schemas.microsoft.com/office/drawing/2014/main" id="{121BB929-7893-6F16-348B-A688606CD429}"/>
              </a:ext>
            </a:extLst>
          </p:cNvPr>
          <p:cNvSpPr txBox="1">
            <a:spLocks/>
          </p:cNvSpPr>
          <p:nvPr/>
        </p:nvSpPr>
        <p:spPr>
          <a:xfrm>
            <a:off x="1307309" y="4384638"/>
            <a:ext cx="4116200" cy="1623982"/>
          </a:xfrm>
          <a:prstGeom prst="rect">
            <a:avLst/>
          </a:prstGeom>
        </p:spPr>
        <p:txBody>
          <a:bodyPr vert="horz" lIns="91440" tIns="45721" rIns="91440" bIns="45721"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sz="4600" b="1" i="0" u="none" strike="noStrike" kern="1200" cap="none" spc="0" normalizeH="0" baseline="0" noProof="0" dirty="0">
                <a:ln>
                  <a:noFill/>
                </a:ln>
                <a:solidFill>
                  <a:srgbClr val="003399">
                    <a:lumMod val="75000"/>
                  </a:srgbClr>
                </a:solidFill>
                <a:effectLst/>
                <a:uLnTx/>
                <a:uFillTx/>
                <a:latin typeface="Century Schoolbook" panose="02040604050505020304" pitchFamily="18" charset="0"/>
                <a:ea typeface="+mn-ea"/>
                <a:cs typeface="+mn-cs"/>
              </a:rPr>
              <a:t>Kurt Fadden</a:t>
            </a:r>
          </a:p>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sz="4000" b="0" i="0" u="none" strike="noStrike" kern="1200" cap="none" spc="0" normalizeH="0" baseline="0" noProof="0" dirty="0">
                <a:ln>
                  <a:noFill/>
                </a:ln>
                <a:solidFill>
                  <a:srgbClr val="FFFFFF">
                    <a:lumMod val="50000"/>
                  </a:srgbClr>
                </a:solidFill>
                <a:effectLst/>
                <a:uLnTx/>
                <a:uFillTx/>
                <a:latin typeface="Century Schoolbook" panose="02040604050505020304" pitchFamily="18" charset="0"/>
                <a:ea typeface="+mn-ea"/>
                <a:cs typeface="+mn-cs"/>
              </a:rPr>
              <a:t>2026 </a:t>
            </a:r>
            <a:r>
              <a:rPr lang="en-US" sz="4000" dirty="0">
                <a:solidFill>
                  <a:srgbClr val="FFFFFF">
                    <a:lumMod val="50000"/>
                  </a:srgbClr>
                </a:solidFill>
                <a:latin typeface="Century Schoolbook" panose="02040604050505020304" pitchFamily="18" charset="0"/>
              </a:rPr>
              <a:t>Commercial</a:t>
            </a:r>
          </a:p>
          <a:p>
            <a:pPr marL="0" marR="0" lvl="0" indent="0" algn="r" defTabSz="457200" rtl="0" eaLnBrk="1" fontAlgn="auto" latinLnBrk="0" hangingPunct="1">
              <a:lnSpc>
                <a:spcPct val="120000"/>
              </a:lnSpc>
              <a:spcBef>
                <a:spcPts val="0"/>
              </a:spcBef>
              <a:spcAft>
                <a:spcPts val="0"/>
              </a:spcAft>
              <a:buClr>
                <a:srgbClr val="03B1A0"/>
              </a:buClr>
              <a:buSzPct val="80000"/>
              <a:buFont typeface="Wingdings 3" charset="2"/>
              <a:buNone/>
              <a:tabLst/>
              <a:defRPr/>
            </a:pPr>
            <a:r>
              <a:rPr kumimoji="0" lang="en-US" sz="4000" b="0" i="0" u="none" strike="noStrike" kern="1200" cap="none" spc="0" normalizeH="0" baseline="0" noProof="0" dirty="0">
                <a:ln>
                  <a:noFill/>
                </a:ln>
                <a:solidFill>
                  <a:srgbClr val="FFFFFF">
                    <a:lumMod val="50000"/>
                  </a:srgbClr>
                </a:solidFill>
                <a:effectLst/>
                <a:uLnTx/>
                <a:uFillTx/>
                <a:latin typeface="Century Schoolbook" panose="02040604050505020304" pitchFamily="18" charset="0"/>
                <a:ea typeface="+mn-ea"/>
                <a:cs typeface="+mn-cs"/>
              </a:rPr>
              <a:t>Committee Chair</a:t>
            </a:r>
          </a:p>
        </p:txBody>
      </p:sp>
      <p:pic>
        <p:nvPicPr>
          <p:cNvPr id="3" name="Picture 2">
            <a:extLst>
              <a:ext uri="{FF2B5EF4-FFF2-40B4-BE49-F238E27FC236}">
                <a16:creationId xmlns:a16="http://schemas.microsoft.com/office/drawing/2014/main" id="{4C2B9B8A-420D-9579-C21C-12EFA7BE6EE3}"/>
              </a:ext>
            </a:extLst>
          </p:cNvPr>
          <p:cNvPicPr>
            <a:picLocks noChangeAspect="1"/>
          </p:cNvPicPr>
          <p:nvPr/>
        </p:nvPicPr>
        <p:blipFill>
          <a:blip r:embed="rId3">
            <a:extLst>
              <a:ext uri="{28A0092B-C50C-407E-A947-70E740481C1C}">
                <a14:useLocalDpi xmlns:a14="http://schemas.microsoft.com/office/drawing/2010/main" val="0"/>
              </a:ext>
            </a:extLst>
          </a:blip>
          <a:srcRect l="32760" t="6071" r="32039" b="38476"/>
          <a:stretch/>
        </p:blipFill>
        <p:spPr>
          <a:xfrm>
            <a:off x="6178295" y="478561"/>
            <a:ext cx="3432049" cy="5279902"/>
          </a:xfrm>
          <a:prstGeom prst="round2DiagRect">
            <a:avLst>
              <a:gd name="adj1" fmla="val 16667"/>
              <a:gd name="adj2" fmla="val 0"/>
            </a:avLst>
          </a:prstGeom>
          <a:ln w="88900" cap="sq">
            <a:solidFill>
              <a:srgbClr val="00206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86064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Theme">
  <a:themeElements>
    <a:clrScheme name="St Joe 1">
      <a:dk1>
        <a:srgbClr val="5B6770"/>
      </a:dk1>
      <a:lt1>
        <a:srgbClr val="FFFFFF"/>
      </a:lt1>
      <a:dk2>
        <a:srgbClr val="000000"/>
      </a:dk2>
      <a:lt2>
        <a:srgbClr val="FFFFFF"/>
      </a:lt2>
      <a:accent1>
        <a:srgbClr val="5B6774"/>
      </a:accent1>
      <a:accent2>
        <a:srgbClr val="5B6789"/>
      </a:accent2>
      <a:accent3>
        <a:srgbClr val="5B6770"/>
      </a:accent3>
      <a:accent4>
        <a:srgbClr val="5B6770"/>
      </a:accent4>
      <a:accent5>
        <a:srgbClr val="5B6770"/>
      </a:accent5>
      <a:accent6>
        <a:srgbClr val="5B6770"/>
      </a:accent6>
      <a:hlink>
        <a:srgbClr val="003DBF"/>
      </a:hlink>
      <a:folHlink>
        <a:srgbClr val="003DF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b16662a-57d6-416b-9e97-0d8198d8034b">
      <Terms xmlns="http://schemas.microsoft.com/office/infopath/2007/PartnerControls"/>
    </lcf76f155ced4ddcb4097134ff3c332f>
    <TaxCatchAll xmlns="3e5c9a9a-c7f5-4c1d-ab2e-3e6f80b3259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4304CFC3FF4B4C8C31E3A60F778C75" ma:contentTypeVersion="19" ma:contentTypeDescription="Create a new document." ma:contentTypeScope="" ma:versionID="b711689533f6ab734bbea01e2bd175ab">
  <xsd:schema xmlns:xsd="http://www.w3.org/2001/XMLSchema" xmlns:xs="http://www.w3.org/2001/XMLSchema" xmlns:p="http://schemas.microsoft.com/office/2006/metadata/properties" xmlns:ns2="2886575e-2a2f-4d61-82d9-492ff003cce0" xmlns:ns3="4b16662a-57d6-416b-9e97-0d8198d8034b" xmlns:ns4="3e5c9a9a-c7f5-4c1d-ab2e-3e6f80b32593" targetNamespace="http://schemas.microsoft.com/office/2006/metadata/properties" ma:root="true" ma:fieldsID="13963b2f715e3a0841160308c0e1ef03" ns2:_="" ns3:_="" ns4:_="">
    <xsd:import namespace="2886575e-2a2f-4d61-82d9-492ff003cce0"/>
    <xsd:import namespace="4b16662a-57d6-416b-9e97-0d8198d8034b"/>
    <xsd:import namespace="3e5c9a9a-c7f5-4c1d-ab2e-3e6f80b3259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86575e-2a2f-4d61-82d9-492ff003cce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b16662a-57d6-416b-9e97-0d8198d8034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e242b2f-2e7a-4f6b-ada2-19a2200eef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5c9a9a-c7f5-4c1d-ab2e-3e6f80b3259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ef3610c-516a-4d72-866d-71a14368a1ea}" ma:internalName="TaxCatchAll" ma:showField="CatchAllData" ma:web="3e5c9a9a-c7f5-4c1d-ab2e-3e6f80b325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390125-727C-4957-8477-E5A6D43BF79F}">
  <ds:schemaRefs>
    <ds:schemaRef ds:uri="http://schemas.microsoft.com/sharepoint/v3/contenttype/forms"/>
  </ds:schemaRefs>
</ds:datastoreItem>
</file>

<file path=customXml/itemProps2.xml><?xml version="1.0" encoding="utf-8"?>
<ds:datastoreItem xmlns:ds="http://schemas.openxmlformats.org/officeDocument/2006/customXml" ds:itemID="{5749D6B5-9FB6-43FC-859F-D027555D38AF}">
  <ds:schemaRefs>
    <ds:schemaRef ds:uri="2886575e-2a2f-4d61-82d9-492ff003cce0"/>
    <ds:schemaRef ds:uri="3e5c9a9a-c7f5-4c1d-ab2e-3e6f80b32593"/>
    <ds:schemaRef ds:uri="4b16662a-57d6-416b-9e97-0d8198d803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A1667B-F800-4B61-BA88-9A1CB9B3ED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86575e-2a2f-4d61-82d9-492ff003cce0"/>
    <ds:schemaRef ds:uri="4b16662a-57d6-416b-9e97-0d8198d8034b"/>
    <ds:schemaRef ds:uri="3e5c9a9a-c7f5-4c1d-ab2e-3e6f80b325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112</TotalTime>
  <Words>2947</Words>
  <Application>Microsoft Office PowerPoint</Application>
  <PresentationFormat>Widescreen</PresentationFormat>
  <Paragraphs>195</Paragraphs>
  <Slides>31</Slides>
  <Notes>8</Notes>
  <HiddenSlides>0</HiddenSlides>
  <MMClips>1</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5" baseType="lpstr">
      <vt:lpstr>Arial</vt:lpstr>
      <vt:lpstr>Calibri</vt:lpstr>
      <vt:lpstr>Calibri Light</vt:lpstr>
      <vt:lpstr>Century Schoolbook</vt:lpstr>
      <vt:lpstr>Lucida Grande</vt:lpstr>
      <vt:lpstr>Montserrat</vt:lpstr>
      <vt:lpstr>Palatino</vt:lpstr>
      <vt:lpstr>Poppins</vt:lpstr>
      <vt:lpstr>Times</vt:lpstr>
      <vt:lpstr>Wingdings</vt:lpstr>
      <vt:lpstr>Wingdings 3</vt:lpstr>
      <vt:lpstr>Office Theme</vt:lpstr>
      <vt:lpstr>2_Default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Meintel</dc:creator>
  <cp:lastModifiedBy>Mandy O'Mara</cp:lastModifiedBy>
  <cp:revision>1</cp:revision>
  <dcterms:created xsi:type="dcterms:W3CDTF">2023-06-26T14:28:15Z</dcterms:created>
  <dcterms:modified xsi:type="dcterms:W3CDTF">2026-01-27T15:47:46Z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0x010100984304CFC3FF4B4C8C31E3A60F778C75</vt:lpwstr>
  </property>
  <property fmtid="{D5CDD505-2E9C-101B-9397-08002B2CF9AE}" pid="3" name="MediaServiceImageTags">
    <vt:lpwstr/>
  </property>
</Properties>
</file>